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82" r:id="rId4"/>
    <p:sldId id="283" r:id="rId5"/>
    <p:sldId id="279" r:id="rId6"/>
    <p:sldId id="260" r:id="rId7"/>
    <p:sldId id="261" r:id="rId8"/>
    <p:sldId id="262" r:id="rId9"/>
    <p:sldId id="289" r:id="rId10"/>
    <p:sldId id="290" r:id="rId11"/>
    <p:sldId id="269" r:id="rId12"/>
    <p:sldId id="263" r:id="rId13"/>
    <p:sldId id="291" r:id="rId14"/>
    <p:sldId id="265" r:id="rId15"/>
    <p:sldId id="266" r:id="rId16"/>
    <p:sldId id="284" r:id="rId17"/>
    <p:sldId id="277" r:id="rId18"/>
    <p:sldId id="292" r:id="rId19"/>
    <p:sldId id="293" r:id="rId20"/>
    <p:sldId id="295" r:id="rId21"/>
    <p:sldId id="296" r:id="rId22"/>
    <p:sldId id="297" r:id="rId23"/>
    <p:sldId id="298" r:id="rId24"/>
    <p:sldId id="299" r:id="rId25"/>
    <p:sldId id="301" r:id="rId26"/>
    <p:sldId id="306" r:id="rId27"/>
    <p:sldId id="302" r:id="rId28"/>
    <p:sldId id="303" r:id="rId29"/>
    <p:sldId id="307" r:id="rId30"/>
    <p:sldId id="311" r:id="rId31"/>
    <p:sldId id="312" r:id="rId32"/>
    <p:sldId id="308" r:id="rId33"/>
    <p:sldId id="309" r:id="rId34"/>
    <p:sldId id="31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0" autoAdjust="0"/>
    <p:restoredTop sz="94660"/>
  </p:normalViewPr>
  <p:slideViewPr>
    <p:cSldViewPr>
      <p:cViewPr>
        <p:scale>
          <a:sx n="75" d="100"/>
          <a:sy n="75" d="100"/>
        </p:scale>
        <p:origin x="-9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es.asurso.ru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es.asurso.ru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2CC45-710F-4A1E-B14C-C435982359E8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B3F47E-0CA5-4A67-A157-5B0603D4399A}">
      <dgm:prSet phldrT="[Текст]"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dirty="0" smtClean="0"/>
            <a:t>Родитель заранее знакомится с документами</a:t>
          </a:r>
          <a:endParaRPr lang="ru-RU" sz="1900" dirty="0"/>
        </a:p>
      </dgm:t>
    </dgm:pt>
    <dgm:pt modelId="{CFD51EFD-F497-46E4-83C3-641B0D85D789}" type="parTrans" cxnId="{6ADE93C3-8E54-45D9-9E17-DD473BB65F75}">
      <dgm:prSet/>
      <dgm:spPr/>
      <dgm:t>
        <a:bodyPr/>
        <a:lstStyle/>
        <a:p>
          <a:endParaRPr lang="ru-RU" sz="2000"/>
        </a:p>
      </dgm:t>
    </dgm:pt>
    <dgm:pt modelId="{6DED260E-4483-4CAD-900B-7F56A3505EA6}" type="sibTrans" cxnId="{6ADE93C3-8E54-45D9-9E17-DD473BB65F75}">
      <dgm:prSet/>
      <dgm:spPr/>
      <dgm:t>
        <a:bodyPr/>
        <a:lstStyle/>
        <a:p>
          <a:endParaRPr lang="ru-RU" sz="2000"/>
        </a:p>
      </dgm:t>
    </dgm:pt>
    <dgm:pt modelId="{3BE866EA-E10E-4337-A24F-563FB7B9DD6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900" b="1" dirty="0" smtClean="0"/>
            <a:t>Родитель подтверждает заявление документами</a:t>
          </a:r>
          <a:endParaRPr lang="ru-RU" sz="1900" dirty="0"/>
        </a:p>
      </dgm:t>
    </dgm:pt>
    <dgm:pt modelId="{45B33A20-698A-4F28-A560-9B2BD76213D7}" type="parTrans" cxnId="{FB28285C-1B51-4406-B090-5FA685C46C14}">
      <dgm:prSet/>
      <dgm:spPr/>
      <dgm:t>
        <a:bodyPr/>
        <a:lstStyle/>
        <a:p>
          <a:endParaRPr lang="ru-RU" sz="2000"/>
        </a:p>
      </dgm:t>
    </dgm:pt>
    <dgm:pt modelId="{F1372459-611F-4EFF-A680-9B49A2988EEA}" type="sibTrans" cxnId="{FB28285C-1B51-4406-B090-5FA685C46C14}">
      <dgm:prSet/>
      <dgm:spPr/>
      <dgm:t>
        <a:bodyPr/>
        <a:lstStyle/>
        <a:p>
          <a:endParaRPr lang="ru-RU" sz="2000"/>
        </a:p>
      </dgm:t>
    </dgm:pt>
    <dgm:pt modelId="{093E049F-4B43-4181-8E20-DB70368D377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900" b="1" dirty="0" smtClean="0"/>
            <a:t>Родитель получает результат рассмотрения заявления</a:t>
          </a:r>
          <a:endParaRPr lang="ru-RU" sz="1900" dirty="0"/>
        </a:p>
      </dgm:t>
    </dgm:pt>
    <dgm:pt modelId="{D51D680B-8D33-4315-BE05-F8602D3DEB23}" type="parTrans" cxnId="{DC752070-E140-461F-B970-B3625033DF4D}">
      <dgm:prSet/>
      <dgm:spPr/>
      <dgm:t>
        <a:bodyPr/>
        <a:lstStyle/>
        <a:p>
          <a:endParaRPr lang="ru-RU" sz="2000"/>
        </a:p>
      </dgm:t>
    </dgm:pt>
    <dgm:pt modelId="{44431482-7EDD-4DEF-9DF2-97DEC52BBA18}" type="sibTrans" cxnId="{DC752070-E140-461F-B970-B3625033DF4D}">
      <dgm:prSet/>
      <dgm:spPr/>
      <dgm:t>
        <a:bodyPr/>
        <a:lstStyle/>
        <a:p>
          <a:endParaRPr lang="ru-RU" sz="2000"/>
        </a:p>
      </dgm:t>
    </dgm:pt>
    <dgm:pt modelId="{C5176E6B-93B4-4E23-A465-49A2DEE0B285}">
      <dgm:prSet custT="1"/>
      <dgm:spPr>
        <a:solidFill>
          <a:srgbClr val="0070C0"/>
        </a:solidFill>
      </dgm:spPr>
      <dgm:t>
        <a:bodyPr/>
        <a:lstStyle/>
        <a:p>
          <a:r>
            <a:rPr lang="ru-RU" sz="1900" b="1" dirty="0" smtClean="0"/>
            <a:t>Родитель подает заявление в школу</a:t>
          </a:r>
          <a:endParaRPr lang="ru-RU" sz="1900" dirty="0"/>
        </a:p>
      </dgm:t>
    </dgm:pt>
    <dgm:pt modelId="{FC607433-D5BC-43E3-A624-6EDF7FEE8430}" type="parTrans" cxnId="{E412F406-559E-4910-B5C2-72EEB4B3A513}">
      <dgm:prSet/>
      <dgm:spPr/>
      <dgm:t>
        <a:bodyPr/>
        <a:lstStyle/>
        <a:p>
          <a:endParaRPr lang="ru-RU" sz="2000"/>
        </a:p>
      </dgm:t>
    </dgm:pt>
    <dgm:pt modelId="{0BC602AE-39BD-442E-81A2-0A26F0B21768}" type="sibTrans" cxnId="{E412F406-559E-4910-B5C2-72EEB4B3A513}">
      <dgm:prSet/>
      <dgm:spPr/>
      <dgm:t>
        <a:bodyPr/>
        <a:lstStyle/>
        <a:p>
          <a:endParaRPr lang="ru-RU" sz="2000"/>
        </a:p>
      </dgm:t>
    </dgm:pt>
    <dgm:pt modelId="{865252AF-2820-47C4-BC84-5238CACF5618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/>
            <a:t>лично </a:t>
          </a:r>
          <a:endParaRPr lang="ru-RU" sz="1600" dirty="0"/>
        </a:p>
      </dgm:t>
    </dgm:pt>
    <dgm:pt modelId="{BC4A2355-3794-4043-BB1D-D395C8C06A76}" type="parTrans" cxnId="{9DA3F9AD-CE32-4B68-902B-E1D78D5385AA}">
      <dgm:prSet/>
      <dgm:spPr/>
      <dgm:t>
        <a:bodyPr/>
        <a:lstStyle/>
        <a:p>
          <a:endParaRPr lang="ru-RU" sz="2000"/>
        </a:p>
      </dgm:t>
    </dgm:pt>
    <dgm:pt modelId="{1E3CF50C-C2C3-4DFA-B4E9-DB7DA27E982C}" type="sibTrans" cxnId="{9DA3F9AD-CE32-4B68-902B-E1D78D5385AA}">
      <dgm:prSet/>
      <dgm:spPr/>
      <dgm:t>
        <a:bodyPr/>
        <a:lstStyle/>
        <a:p>
          <a:endParaRPr lang="ru-RU" sz="2000"/>
        </a:p>
      </dgm:t>
    </dgm:pt>
    <dgm:pt modelId="{CBCE31B1-4515-44D9-B48B-FE1A6E2AA920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/>
            <a:t>через Интернет</a:t>
          </a:r>
          <a:endParaRPr lang="ru-RU" sz="1600" dirty="0"/>
        </a:p>
      </dgm:t>
    </dgm:pt>
    <dgm:pt modelId="{7075B0EF-2F0F-4A8A-9AF4-65EDB1A8D8F4}" type="parTrans" cxnId="{A2DF942C-F97A-4DAF-AF79-0291148EB0AE}">
      <dgm:prSet/>
      <dgm:spPr/>
      <dgm:t>
        <a:bodyPr/>
        <a:lstStyle/>
        <a:p>
          <a:endParaRPr lang="ru-RU" sz="2000"/>
        </a:p>
      </dgm:t>
    </dgm:pt>
    <dgm:pt modelId="{B7066143-89B8-4F3B-B0CF-E23B6189D26C}" type="sibTrans" cxnId="{A2DF942C-F97A-4DAF-AF79-0291148EB0AE}">
      <dgm:prSet/>
      <dgm:spPr/>
      <dgm:t>
        <a:bodyPr/>
        <a:lstStyle/>
        <a:p>
          <a:endParaRPr lang="ru-RU" sz="2000"/>
        </a:p>
      </dgm:t>
    </dgm:pt>
    <dgm:pt modelId="{4F58CBE0-8EA4-4203-AEE1-B03581F045A6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 sz="2000" dirty="0"/>
        </a:p>
      </dgm:t>
    </dgm:pt>
    <dgm:pt modelId="{CDB7092B-B254-4033-BF47-76B280DC32E4}" type="parTrans" cxnId="{7F22EB72-9360-4540-BF78-FE8D7FBEEECC}">
      <dgm:prSet/>
      <dgm:spPr/>
      <dgm:t>
        <a:bodyPr/>
        <a:lstStyle/>
        <a:p>
          <a:endParaRPr lang="ru-RU" sz="2000"/>
        </a:p>
      </dgm:t>
    </dgm:pt>
    <dgm:pt modelId="{87C3C738-0862-4D1E-9D21-0A7AB576E468}" type="sibTrans" cxnId="{7F22EB72-9360-4540-BF78-FE8D7FBEEECC}">
      <dgm:prSet/>
      <dgm:spPr/>
      <dgm:t>
        <a:bodyPr/>
        <a:lstStyle/>
        <a:p>
          <a:endParaRPr lang="ru-RU" sz="2000"/>
        </a:p>
      </dgm:t>
    </dgm:pt>
    <dgm:pt modelId="{E22C53E1-12B9-42F2-B287-E3E3FD2ED1E0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400" b="1" dirty="0" smtClean="0"/>
            <a:t>в течение трех рабочих дней, начиная со следующего дня даты регистрации заявления</a:t>
          </a:r>
          <a:endParaRPr lang="ru-RU" sz="1400" dirty="0" smtClean="0"/>
        </a:p>
      </dgm:t>
    </dgm:pt>
    <dgm:pt modelId="{EF859F14-1C3F-49FB-BA61-98050E3B1011}" type="parTrans" cxnId="{A95B7087-7241-4D5B-AFFA-D31D8B52656E}">
      <dgm:prSet/>
      <dgm:spPr/>
      <dgm:t>
        <a:bodyPr/>
        <a:lstStyle/>
        <a:p>
          <a:endParaRPr lang="ru-RU" sz="2000"/>
        </a:p>
      </dgm:t>
    </dgm:pt>
    <dgm:pt modelId="{677CC7A6-2005-4240-B628-E8D39A5B22AB}" type="sibTrans" cxnId="{A95B7087-7241-4D5B-AFFA-D31D8B52656E}">
      <dgm:prSet/>
      <dgm:spPr/>
      <dgm:t>
        <a:bodyPr/>
        <a:lstStyle/>
        <a:p>
          <a:endParaRPr lang="ru-RU" sz="2000"/>
        </a:p>
      </dgm:t>
    </dgm:pt>
    <dgm:pt modelId="{E2A053D0-EA31-46F7-855F-97B0FCA6CBCB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/>
            <a:t>лично </a:t>
          </a:r>
          <a:endParaRPr lang="ru-RU" sz="1600" dirty="0"/>
        </a:p>
      </dgm:t>
    </dgm:pt>
    <dgm:pt modelId="{48C7132B-283D-4642-8981-EFB70A58F924}" type="parTrans" cxnId="{7C04501B-7A46-4050-B874-3253E6291AB0}">
      <dgm:prSet/>
      <dgm:spPr/>
      <dgm:t>
        <a:bodyPr/>
        <a:lstStyle/>
        <a:p>
          <a:endParaRPr lang="ru-RU" sz="2000"/>
        </a:p>
      </dgm:t>
    </dgm:pt>
    <dgm:pt modelId="{72109030-28F0-414C-BD51-975DA71C51A5}" type="sibTrans" cxnId="{7C04501B-7A46-4050-B874-3253E6291AB0}">
      <dgm:prSet/>
      <dgm:spPr/>
      <dgm:t>
        <a:bodyPr/>
        <a:lstStyle/>
        <a:p>
          <a:endParaRPr lang="ru-RU" sz="2000"/>
        </a:p>
      </dgm:t>
    </dgm:pt>
    <dgm:pt modelId="{1C3A1D32-0D21-4327-A37B-5594D3A05AA2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/>
            <a:t>через Интернет</a:t>
          </a:r>
          <a:endParaRPr lang="ru-RU" sz="1600" dirty="0"/>
        </a:p>
      </dgm:t>
    </dgm:pt>
    <dgm:pt modelId="{959A0036-6187-4D26-8A6B-719C8D9BD50B}" type="parTrans" cxnId="{0E26612E-D992-4354-803E-78AA82997BB8}">
      <dgm:prSet/>
      <dgm:spPr/>
      <dgm:t>
        <a:bodyPr/>
        <a:lstStyle/>
        <a:p>
          <a:endParaRPr lang="ru-RU" sz="2000"/>
        </a:p>
      </dgm:t>
    </dgm:pt>
    <dgm:pt modelId="{CB0CAD3C-E8AF-49AB-9C71-D80BCACF86C6}" type="sibTrans" cxnId="{0E26612E-D992-4354-803E-78AA82997BB8}">
      <dgm:prSet/>
      <dgm:spPr/>
      <dgm:t>
        <a:bodyPr/>
        <a:lstStyle/>
        <a:p>
          <a:endParaRPr lang="ru-RU" sz="2000"/>
        </a:p>
      </dgm:t>
    </dgm:pt>
    <dgm:pt modelId="{8BC96228-3F32-4F3D-9722-34F05D4F1F86}" type="pres">
      <dgm:prSet presAssocID="{2FB2CC45-710F-4A1E-B14C-C435982359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9B3D8-09FD-43C9-9412-C3DB7EB4F0C6}" type="pres">
      <dgm:prSet presAssocID="{093E049F-4B43-4181-8E20-DB70368D3779}" presName="boxAndChildren" presStyleCnt="0"/>
      <dgm:spPr/>
    </dgm:pt>
    <dgm:pt modelId="{8E4CA7DA-A7FB-4114-94C7-3EA89B49112C}" type="pres">
      <dgm:prSet presAssocID="{093E049F-4B43-4181-8E20-DB70368D3779}" presName="parentTextBox" presStyleLbl="node1" presStyleIdx="0" presStyleCnt="4"/>
      <dgm:spPr/>
      <dgm:t>
        <a:bodyPr/>
        <a:lstStyle/>
        <a:p>
          <a:endParaRPr lang="ru-RU"/>
        </a:p>
      </dgm:t>
    </dgm:pt>
    <dgm:pt modelId="{90CA4425-7FAD-47B3-B75A-39FDF6376D3F}" type="pres">
      <dgm:prSet presAssocID="{093E049F-4B43-4181-8E20-DB70368D3779}" presName="entireBox" presStyleLbl="node1" presStyleIdx="0" presStyleCnt="4"/>
      <dgm:spPr/>
      <dgm:t>
        <a:bodyPr/>
        <a:lstStyle/>
        <a:p>
          <a:endParaRPr lang="ru-RU"/>
        </a:p>
      </dgm:t>
    </dgm:pt>
    <dgm:pt modelId="{F9031BEC-24C0-4EC5-8DA7-2F09A4E990A0}" type="pres">
      <dgm:prSet presAssocID="{093E049F-4B43-4181-8E20-DB70368D3779}" presName="descendantBox" presStyleCnt="0"/>
      <dgm:spPr/>
    </dgm:pt>
    <dgm:pt modelId="{D68056E9-9DB7-4E52-8D42-826B71E87A4F}" type="pres">
      <dgm:prSet presAssocID="{E2A053D0-EA31-46F7-855F-97B0FCA6CBC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DD1CD-22B3-44C8-8768-4B290D2E9735}" type="pres">
      <dgm:prSet presAssocID="{1C3A1D32-0D21-4327-A37B-5594D3A05AA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F2AD5-C063-41C8-97F8-FBBCA5F0B529}" type="pres">
      <dgm:prSet presAssocID="{F1372459-611F-4EFF-A680-9B49A2988EEA}" presName="sp" presStyleCnt="0"/>
      <dgm:spPr/>
    </dgm:pt>
    <dgm:pt modelId="{47AF86C0-5893-4FE8-84B2-0A4E0BB71EF9}" type="pres">
      <dgm:prSet presAssocID="{3BE866EA-E10E-4337-A24F-563FB7B9DD68}" presName="arrowAndChildren" presStyleCnt="0"/>
      <dgm:spPr/>
    </dgm:pt>
    <dgm:pt modelId="{BB9744A0-E534-470B-B2B8-A3B79DD1E9C2}" type="pres">
      <dgm:prSet presAssocID="{3BE866EA-E10E-4337-A24F-563FB7B9DD68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70CCA969-4561-43BC-AC13-91CE7C8B3CD0}" type="pres">
      <dgm:prSet presAssocID="{3BE866EA-E10E-4337-A24F-563FB7B9DD68}" presName="arrow" presStyleLbl="node1" presStyleIdx="1" presStyleCnt="4"/>
      <dgm:spPr/>
      <dgm:t>
        <a:bodyPr/>
        <a:lstStyle/>
        <a:p>
          <a:endParaRPr lang="ru-RU"/>
        </a:p>
      </dgm:t>
    </dgm:pt>
    <dgm:pt modelId="{BF370026-C55D-4295-83CC-FE49472CBD2B}" type="pres">
      <dgm:prSet presAssocID="{3BE866EA-E10E-4337-A24F-563FB7B9DD68}" presName="descendantArrow" presStyleCnt="0"/>
      <dgm:spPr/>
    </dgm:pt>
    <dgm:pt modelId="{0D6B5785-7A06-41A9-9DEA-578739451857}" type="pres">
      <dgm:prSet presAssocID="{4F58CBE0-8EA4-4203-AEE1-B03581F045A6}" presName="childTextArrow" presStyleLbl="fgAccFollowNode1" presStyleIdx="2" presStyleCnt="6" custScaleY="149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A539D-4A25-4AD5-AD49-0B6D7351294E}" type="pres">
      <dgm:prSet presAssocID="{E22C53E1-12B9-42F2-B287-E3E3FD2ED1E0}" presName="childTextArrow" presStyleLbl="fgAccFollowNode1" presStyleIdx="3" presStyleCnt="6" custScaleY="147826" custLinFactNeighborY="-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B0254-8A32-45C9-A69C-9A322EC171C6}" type="pres">
      <dgm:prSet presAssocID="{0BC602AE-39BD-442E-81A2-0A26F0B21768}" presName="sp" presStyleCnt="0"/>
      <dgm:spPr/>
    </dgm:pt>
    <dgm:pt modelId="{74049C39-8C34-43C2-A499-109131696A02}" type="pres">
      <dgm:prSet presAssocID="{C5176E6B-93B4-4E23-A465-49A2DEE0B285}" presName="arrowAndChildren" presStyleCnt="0"/>
      <dgm:spPr/>
    </dgm:pt>
    <dgm:pt modelId="{A92B63F9-E1B9-41F5-9F29-F29108862BA7}" type="pres">
      <dgm:prSet presAssocID="{C5176E6B-93B4-4E23-A465-49A2DEE0B285}" presName="parentTextArrow" presStyleLbl="node1" presStyleIdx="1" presStyleCnt="4" custLinFactNeighborX="126" custLinFactNeighborY="-4621"/>
      <dgm:spPr/>
      <dgm:t>
        <a:bodyPr/>
        <a:lstStyle/>
        <a:p>
          <a:endParaRPr lang="ru-RU"/>
        </a:p>
      </dgm:t>
    </dgm:pt>
    <dgm:pt modelId="{FACD25E8-D157-4346-A3DB-5691BBA32D0C}" type="pres">
      <dgm:prSet presAssocID="{C5176E6B-93B4-4E23-A465-49A2DEE0B285}" presName="arrow" presStyleLbl="node1" presStyleIdx="2" presStyleCnt="4" custLinFactNeighborX="-749" custLinFactNeighborY="1144"/>
      <dgm:spPr/>
      <dgm:t>
        <a:bodyPr/>
        <a:lstStyle/>
        <a:p>
          <a:endParaRPr lang="ru-RU"/>
        </a:p>
      </dgm:t>
    </dgm:pt>
    <dgm:pt modelId="{A5020694-05A2-4F3F-B2FE-0B902F427263}" type="pres">
      <dgm:prSet presAssocID="{C5176E6B-93B4-4E23-A465-49A2DEE0B285}" presName="descendantArrow" presStyleCnt="0"/>
      <dgm:spPr/>
    </dgm:pt>
    <dgm:pt modelId="{FE6F9946-9DB3-4402-89D5-CBC9D290719F}" type="pres">
      <dgm:prSet presAssocID="{865252AF-2820-47C4-BC84-5238CACF561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CF8F6-5A09-4811-95FC-0F74549754FE}" type="pres">
      <dgm:prSet presAssocID="{CBCE31B1-4515-44D9-B48B-FE1A6E2AA92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89DA8-EDA8-4574-82FA-11EEF1D26204}" type="pres">
      <dgm:prSet presAssocID="{6DED260E-4483-4CAD-900B-7F56A3505EA6}" presName="sp" presStyleCnt="0"/>
      <dgm:spPr/>
    </dgm:pt>
    <dgm:pt modelId="{7D5044B0-F8D5-4820-8CBA-BDE28C573710}" type="pres">
      <dgm:prSet presAssocID="{55B3F47E-0CA5-4A67-A157-5B0603D4399A}" presName="arrowAndChildren" presStyleCnt="0"/>
      <dgm:spPr/>
    </dgm:pt>
    <dgm:pt modelId="{E122415F-AA3F-401C-8AF9-D089E9680B71}" type="pres">
      <dgm:prSet presAssocID="{55B3F47E-0CA5-4A67-A157-5B0603D4399A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D928C54E-DBF3-44FA-85BF-8797F87A4285}" type="presOf" srcId="{093E049F-4B43-4181-8E20-DB70368D3779}" destId="{90CA4425-7FAD-47B3-B75A-39FDF6376D3F}" srcOrd="1" destOrd="0" presId="urn:microsoft.com/office/officeart/2005/8/layout/process4"/>
    <dgm:cxn modelId="{98AA8D02-8037-45E0-BD94-03097E88D86C}" type="presOf" srcId="{C5176E6B-93B4-4E23-A465-49A2DEE0B285}" destId="{A92B63F9-E1B9-41F5-9F29-F29108862BA7}" srcOrd="0" destOrd="0" presId="urn:microsoft.com/office/officeart/2005/8/layout/process4"/>
    <dgm:cxn modelId="{1E99E685-4B76-4929-A2EF-7A262687BE14}" type="presOf" srcId="{865252AF-2820-47C4-BC84-5238CACF5618}" destId="{FE6F9946-9DB3-4402-89D5-CBC9D290719F}" srcOrd="0" destOrd="0" presId="urn:microsoft.com/office/officeart/2005/8/layout/process4"/>
    <dgm:cxn modelId="{E412F406-559E-4910-B5C2-72EEB4B3A513}" srcId="{2FB2CC45-710F-4A1E-B14C-C435982359E8}" destId="{C5176E6B-93B4-4E23-A465-49A2DEE0B285}" srcOrd="1" destOrd="0" parTransId="{FC607433-D5BC-43E3-A624-6EDF7FEE8430}" sibTransId="{0BC602AE-39BD-442E-81A2-0A26F0B21768}"/>
    <dgm:cxn modelId="{DC752070-E140-461F-B970-B3625033DF4D}" srcId="{2FB2CC45-710F-4A1E-B14C-C435982359E8}" destId="{093E049F-4B43-4181-8E20-DB70368D3779}" srcOrd="3" destOrd="0" parTransId="{D51D680B-8D33-4315-BE05-F8602D3DEB23}" sibTransId="{44431482-7EDD-4DEF-9DF2-97DEC52BBA18}"/>
    <dgm:cxn modelId="{5DF642C7-E8A1-48F3-9C3C-3D9A9A5225DB}" type="presOf" srcId="{CBCE31B1-4515-44D9-B48B-FE1A6E2AA920}" destId="{D92CF8F6-5A09-4811-95FC-0F74549754FE}" srcOrd="0" destOrd="0" presId="urn:microsoft.com/office/officeart/2005/8/layout/process4"/>
    <dgm:cxn modelId="{7C04501B-7A46-4050-B874-3253E6291AB0}" srcId="{093E049F-4B43-4181-8E20-DB70368D3779}" destId="{E2A053D0-EA31-46F7-855F-97B0FCA6CBCB}" srcOrd="0" destOrd="0" parTransId="{48C7132B-283D-4642-8981-EFB70A58F924}" sibTransId="{72109030-28F0-414C-BD51-975DA71C51A5}"/>
    <dgm:cxn modelId="{7F22EB72-9360-4540-BF78-FE8D7FBEEECC}" srcId="{3BE866EA-E10E-4337-A24F-563FB7B9DD68}" destId="{4F58CBE0-8EA4-4203-AEE1-B03581F045A6}" srcOrd="0" destOrd="0" parTransId="{CDB7092B-B254-4033-BF47-76B280DC32E4}" sibTransId="{87C3C738-0862-4D1E-9D21-0A7AB576E468}"/>
    <dgm:cxn modelId="{FB28285C-1B51-4406-B090-5FA685C46C14}" srcId="{2FB2CC45-710F-4A1E-B14C-C435982359E8}" destId="{3BE866EA-E10E-4337-A24F-563FB7B9DD68}" srcOrd="2" destOrd="0" parTransId="{45B33A20-698A-4F28-A560-9B2BD76213D7}" sibTransId="{F1372459-611F-4EFF-A680-9B49A2988EEA}"/>
    <dgm:cxn modelId="{CBD116F4-487D-4435-BF25-081AB34C4BF4}" type="presOf" srcId="{55B3F47E-0CA5-4A67-A157-5B0603D4399A}" destId="{E122415F-AA3F-401C-8AF9-D089E9680B71}" srcOrd="0" destOrd="0" presId="urn:microsoft.com/office/officeart/2005/8/layout/process4"/>
    <dgm:cxn modelId="{9DA3F9AD-CE32-4B68-902B-E1D78D5385AA}" srcId="{C5176E6B-93B4-4E23-A465-49A2DEE0B285}" destId="{865252AF-2820-47C4-BC84-5238CACF5618}" srcOrd="0" destOrd="0" parTransId="{BC4A2355-3794-4043-BB1D-D395C8C06A76}" sibTransId="{1E3CF50C-C2C3-4DFA-B4E9-DB7DA27E982C}"/>
    <dgm:cxn modelId="{0E26612E-D992-4354-803E-78AA82997BB8}" srcId="{093E049F-4B43-4181-8E20-DB70368D3779}" destId="{1C3A1D32-0D21-4327-A37B-5594D3A05AA2}" srcOrd="1" destOrd="0" parTransId="{959A0036-6187-4D26-8A6B-719C8D9BD50B}" sibTransId="{CB0CAD3C-E8AF-49AB-9C71-D80BCACF86C6}"/>
    <dgm:cxn modelId="{6ADE93C3-8E54-45D9-9E17-DD473BB65F75}" srcId="{2FB2CC45-710F-4A1E-B14C-C435982359E8}" destId="{55B3F47E-0CA5-4A67-A157-5B0603D4399A}" srcOrd="0" destOrd="0" parTransId="{CFD51EFD-F497-46E4-83C3-641B0D85D789}" sibTransId="{6DED260E-4483-4CAD-900B-7F56A3505EA6}"/>
    <dgm:cxn modelId="{DFD70918-C6C2-4887-A2C4-B8FA58C0447B}" type="presOf" srcId="{3BE866EA-E10E-4337-A24F-563FB7B9DD68}" destId="{70CCA969-4561-43BC-AC13-91CE7C8B3CD0}" srcOrd="1" destOrd="0" presId="urn:microsoft.com/office/officeart/2005/8/layout/process4"/>
    <dgm:cxn modelId="{A2DF942C-F97A-4DAF-AF79-0291148EB0AE}" srcId="{C5176E6B-93B4-4E23-A465-49A2DEE0B285}" destId="{CBCE31B1-4515-44D9-B48B-FE1A6E2AA920}" srcOrd="1" destOrd="0" parTransId="{7075B0EF-2F0F-4A8A-9AF4-65EDB1A8D8F4}" sibTransId="{B7066143-89B8-4F3B-B0CF-E23B6189D26C}"/>
    <dgm:cxn modelId="{6E9F4A52-7966-4C55-9AC8-186B4981EF4C}" type="presOf" srcId="{E22C53E1-12B9-42F2-B287-E3E3FD2ED1E0}" destId="{66CA539D-4A25-4AD5-AD49-0B6D7351294E}" srcOrd="0" destOrd="0" presId="urn:microsoft.com/office/officeart/2005/8/layout/process4"/>
    <dgm:cxn modelId="{74A371ED-CE70-44A8-B645-86C7376F6F5D}" type="presOf" srcId="{093E049F-4B43-4181-8E20-DB70368D3779}" destId="{8E4CA7DA-A7FB-4114-94C7-3EA89B49112C}" srcOrd="0" destOrd="0" presId="urn:microsoft.com/office/officeart/2005/8/layout/process4"/>
    <dgm:cxn modelId="{FEAED880-920C-4E1C-865A-E1FE912053D1}" type="presOf" srcId="{E2A053D0-EA31-46F7-855F-97B0FCA6CBCB}" destId="{D68056E9-9DB7-4E52-8D42-826B71E87A4F}" srcOrd="0" destOrd="0" presId="urn:microsoft.com/office/officeart/2005/8/layout/process4"/>
    <dgm:cxn modelId="{591FDD4F-7233-4155-8E39-B90FBF5825C2}" type="presOf" srcId="{3BE866EA-E10E-4337-A24F-563FB7B9DD68}" destId="{BB9744A0-E534-470B-B2B8-A3B79DD1E9C2}" srcOrd="0" destOrd="0" presId="urn:microsoft.com/office/officeart/2005/8/layout/process4"/>
    <dgm:cxn modelId="{C227BF37-9AC9-45F1-A415-FD0D6CD2BD1C}" type="presOf" srcId="{4F58CBE0-8EA4-4203-AEE1-B03581F045A6}" destId="{0D6B5785-7A06-41A9-9DEA-578739451857}" srcOrd="0" destOrd="0" presId="urn:microsoft.com/office/officeart/2005/8/layout/process4"/>
    <dgm:cxn modelId="{AF3D0604-B263-4991-88A4-264CF89F9A9D}" type="presOf" srcId="{2FB2CC45-710F-4A1E-B14C-C435982359E8}" destId="{8BC96228-3F32-4F3D-9722-34F05D4F1F86}" srcOrd="0" destOrd="0" presId="urn:microsoft.com/office/officeart/2005/8/layout/process4"/>
    <dgm:cxn modelId="{A95B7087-7241-4D5B-AFFA-D31D8B52656E}" srcId="{3BE866EA-E10E-4337-A24F-563FB7B9DD68}" destId="{E22C53E1-12B9-42F2-B287-E3E3FD2ED1E0}" srcOrd="1" destOrd="0" parTransId="{EF859F14-1C3F-49FB-BA61-98050E3B1011}" sibTransId="{677CC7A6-2005-4240-B628-E8D39A5B22AB}"/>
    <dgm:cxn modelId="{35D12B3B-257C-4793-87B1-AD9DE599990B}" type="presOf" srcId="{1C3A1D32-0D21-4327-A37B-5594D3A05AA2}" destId="{0B7DD1CD-22B3-44C8-8768-4B290D2E9735}" srcOrd="0" destOrd="0" presId="urn:microsoft.com/office/officeart/2005/8/layout/process4"/>
    <dgm:cxn modelId="{E4922440-785E-4D41-845F-44CC04BC3F02}" type="presOf" srcId="{C5176E6B-93B4-4E23-A465-49A2DEE0B285}" destId="{FACD25E8-D157-4346-A3DB-5691BBA32D0C}" srcOrd="1" destOrd="0" presId="urn:microsoft.com/office/officeart/2005/8/layout/process4"/>
    <dgm:cxn modelId="{832A6997-9D14-4412-9BA1-75CB9A6F1972}" type="presParOf" srcId="{8BC96228-3F32-4F3D-9722-34F05D4F1F86}" destId="{7D09B3D8-09FD-43C9-9412-C3DB7EB4F0C6}" srcOrd="0" destOrd="0" presId="urn:microsoft.com/office/officeart/2005/8/layout/process4"/>
    <dgm:cxn modelId="{FC57031E-2EE2-4127-AB92-69EACC42A2D4}" type="presParOf" srcId="{7D09B3D8-09FD-43C9-9412-C3DB7EB4F0C6}" destId="{8E4CA7DA-A7FB-4114-94C7-3EA89B49112C}" srcOrd="0" destOrd="0" presId="urn:microsoft.com/office/officeart/2005/8/layout/process4"/>
    <dgm:cxn modelId="{C5C6A4E7-6F94-4BD3-89DA-EA56E9EE6B90}" type="presParOf" srcId="{7D09B3D8-09FD-43C9-9412-C3DB7EB4F0C6}" destId="{90CA4425-7FAD-47B3-B75A-39FDF6376D3F}" srcOrd="1" destOrd="0" presId="urn:microsoft.com/office/officeart/2005/8/layout/process4"/>
    <dgm:cxn modelId="{87D1F9B0-2C1F-4A2E-96E9-92E870B23040}" type="presParOf" srcId="{7D09B3D8-09FD-43C9-9412-C3DB7EB4F0C6}" destId="{F9031BEC-24C0-4EC5-8DA7-2F09A4E990A0}" srcOrd="2" destOrd="0" presId="urn:microsoft.com/office/officeart/2005/8/layout/process4"/>
    <dgm:cxn modelId="{30CA5CEF-87AB-4F64-9477-6AE4554DBA24}" type="presParOf" srcId="{F9031BEC-24C0-4EC5-8DA7-2F09A4E990A0}" destId="{D68056E9-9DB7-4E52-8D42-826B71E87A4F}" srcOrd="0" destOrd="0" presId="urn:microsoft.com/office/officeart/2005/8/layout/process4"/>
    <dgm:cxn modelId="{BBA58D6A-4934-4B67-9002-0B5AE9B6C2DD}" type="presParOf" srcId="{F9031BEC-24C0-4EC5-8DA7-2F09A4E990A0}" destId="{0B7DD1CD-22B3-44C8-8768-4B290D2E9735}" srcOrd="1" destOrd="0" presId="urn:microsoft.com/office/officeart/2005/8/layout/process4"/>
    <dgm:cxn modelId="{868BA980-F297-4ECE-A132-1151CE79ADB5}" type="presParOf" srcId="{8BC96228-3F32-4F3D-9722-34F05D4F1F86}" destId="{B6EF2AD5-C063-41C8-97F8-FBBCA5F0B529}" srcOrd="1" destOrd="0" presId="urn:microsoft.com/office/officeart/2005/8/layout/process4"/>
    <dgm:cxn modelId="{A56C6986-56E2-44E9-9F63-356C20E3B1F8}" type="presParOf" srcId="{8BC96228-3F32-4F3D-9722-34F05D4F1F86}" destId="{47AF86C0-5893-4FE8-84B2-0A4E0BB71EF9}" srcOrd="2" destOrd="0" presId="urn:microsoft.com/office/officeart/2005/8/layout/process4"/>
    <dgm:cxn modelId="{4D8D866C-F2DB-492B-8304-B94AF7C3C6CF}" type="presParOf" srcId="{47AF86C0-5893-4FE8-84B2-0A4E0BB71EF9}" destId="{BB9744A0-E534-470B-B2B8-A3B79DD1E9C2}" srcOrd="0" destOrd="0" presId="urn:microsoft.com/office/officeart/2005/8/layout/process4"/>
    <dgm:cxn modelId="{8D1A423C-2952-4C81-AA93-678C4C4E5042}" type="presParOf" srcId="{47AF86C0-5893-4FE8-84B2-0A4E0BB71EF9}" destId="{70CCA969-4561-43BC-AC13-91CE7C8B3CD0}" srcOrd="1" destOrd="0" presId="urn:microsoft.com/office/officeart/2005/8/layout/process4"/>
    <dgm:cxn modelId="{7D26BE8C-0C6F-4359-8006-AAD3A9F898DD}" type="presParOf" srcId="{47AF86C0-5893-4FE8-84B2-0A4E0BB71EF9}" destId="{BF370026-C55D-4295-83CC-FE49472CBD2B}" srcOrd="2" destOrd="0" presId="urn:microsoft.com/office/officeart/2005/8/layout/process4"/>
    <dgm:cxn modelId="{B8B8145C-AFEB-489E-B611-54F3D2B2BD14}" type="presParOf" srcId="{BF370026-C55D-4295-83CC-FE49472CBD2B}" destId="{0D6B5785-7A06-41A9-9DEA-578739451857}" srcOrd="0" destOrd="0" presId="urn:microsoft.com/office/officeart/2005/8/layout/process4"/>
    <dgm:cxn modelId="{F994F6E9-4030-4FD8-A81D-2C8AF3D48360}" type="presParOf" srcId="{BF370026-C55D-4295-83CC-FE49472CBD2B}" destId="{66CA539D-4A25-4AD5-AD49-0B6D7351294E}" srcOrd="1" destOrd="0" presId="urn:microsoft.com/office/officeart/2005/8/layout/process4"/>
    <dgm:cxn modelId="{CB548AFA-50CE-46A4-B7B4-54A28AC16997}" type="presParOf" srcId="{8BC96228-3F32-4F3D-9722-34F05D4F1F86}" destId="{696B0254-8A32-45C9-A69C-9A322EC171C6}" srcOrd="3" destOrd="0" presId="urn:microsoft.com/office/officeart/2005/8/layout/process4"/>
    <dgm:cxn modelId="{4FD9F5C5-2F22-47B5-82CE-D6065553DB79}" type="presParOf" srcId="{8BC96228-3F32-4F3D-9722-34F05D4F1F86}" destId="{74049C39-8C34-43C2-A499-109131696A02}" srcOrd="4" destOrd="0" presId="urn:microsoft.com/office/officeart/2005/8/layout/process4"/>
    <dgm:cxn modelId="{6BF10CDD-8663-4B86-B5E1-CE28B8A64B5B}" type="presParOf" srcId="{74049C39-8C34-43C2-A499-109131696A02}" destId="{A92B63F9-E1B9-41F5-9F29-F29108862BA7}" srcOrd="0" destOrd="0" presId="urn:microsoft.com/office/officeart/2005/8/layout/process4"/>
    <dgm:cxn modelId="{B9205B8B-CD50-4315-B165-68AF4CA4D61F}" type="presParOf" srcId="{74049C39-8C34-43C2-A499-109131696A02}" destId="{FACD25E8-D157-4346-A3DB-5691BBA32D0C}" srcOrd="1" destOrd="0" presId="urn:microsoft.com/office/officeart/2005/8/layout/process4"/>
    <dgm:cxn modelId="{26C8A058-A8CF-4EEC-9CD5-D96BA73B07C8}" type="presParOf" srcId="{74049C39-8C34-43C2-A499-109131696A02}" destId="{A5020694-05A2-4F3F-B2FE-0B902F427263}" srcOrd="2" destOrd="0" presId="urn:microsoft.com/office/officeart/2005/8/layout/process4"/>
    <dgm:cxn modelId="{B4FD4E19-F55E-4B4F-A0DA-D4784BD5CE7C}" type="presParOf" srcId="{A5020694-05A2-4F3F-B2FE-0B902F427263}" destId="{FE6F9946-9DB3-4402-89D5-CBC9D290719F}" srcOrd="0" destOrd="0" presId="urn:microsoft.com/office/officeart/2005/8/layout/process4"/>
    <dgm:cxn modelId="{1535F587-2455-415C-AF55-375E364FCE4A}" type="presParOf" srcId="{A5020694-05A2-4F3F-B2FE-0B902F427263}" destId="{D92CF8F6-5A09-4811-95FC-0F74549754FE}" srcOrd="1" destOrd="0" presId="urn:microsoft.com/office/officeart/2005/8/layout/process4"/>
    <dgm:cxn modelId="{6322F705-71E3-4CCB-BD15-19464C9A20E5}" type="presParOf" srcId="{8BC96228-3F32-4F3D-9722-34F05D4F1F86}" destId="{3FC89DA8-EDA8-4574-82FA-11EEF1D26204}" srcOrd="5" destOrd="0" presId="urn:microsoft.com/office/officeart/2005/8/layout/process4"/>
    <dgm:cxn modelId="{131938AE-E691-49D1-84E2-B135AC3FEEAB}" type="presParOf" srcId="{8BC96228-3F32-4F3D-9722-34F05D4F1F86}" destId="{7D5044B0-F8D5-4820-8CBA-BDE28C573710}" srcOrd="6" destOrd="0" presId="urn:microsoft.com/office/officeart/2005/8/layout/process4"/>
    <dgm:cxn modelId="{B6442556-9EF8-4698-BC8F-5AF5EF644035}" type="presParOf" srcId="{7D5044B0-F8D5-4820-8CBA-BDE28C573710}" destId="{E122415F-AA3F-401C-8AF9-D089E9680B71}" srcOrd="0" destOrd="0" presId="urn:microsoft.com/office/officeart/2005/8/layout/process4"/>
  </dgm:cxnLst>
  <dgm:bg/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EAB16-E321-4A5F-BD45-8637B214D83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5FAC13-9D33-4367-8EC0-C71B3CDE230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0" dirty="0" smtClean="0">
              <a:solidFill>
                <a:schemeClr val="bg1"/>
              </a:solidFill>
            </a:rPr>
            <a:t>по  адресу:</a:t>
          </a:r>
          <a:endParaRPr lang="ru-RU" sz="2000" b="0" dirty="0" smtClean="0">
            <a:solidFill>
              <a:schemeClr val="bg1"/>
            </a:solidFill>
            <a:hlinkClick xmlns:r="http://schemas.openxmlformats.org/officeDocument/2006/relationships" r:id="rId1"/>
          </a:endParaRPr>
        </a:p>
        <a:p>
          <a:r>
            <a:rPr lang="en-US" sz="2000" b="1" dirty="0" smtClean="0">
              <a:solidFill>
                <a:schemeClr val="bg1"/>
              </a:solidFill>
            </a:rPr>
            <a:t>http://es.asurso.ru</a:t>
          </a:r>
          <a:endParaRPr lang="ru-RU" sz="2000" b="1" dirty="0" smtClean="0">
            <a:solidFill>
              <a:schemeClr val="bg1"/>
            </a:solidFill>
          </a:endParaRPr>
        </a:p>
      </dgm:t>
    </dgm:pt>
    <dgm:pt modelId="{A26DA4B6-6927-45CB-83D7-A1A98E7EBED3}" type="parTrans" cxnId="{1B7928B3-EEC7-4918-8A70-437AF8CE2A18}">
      <dgm:prSet/>
      <dgm:spPr/>
      <dgm:t>
        <a:bodyPr/>
        <a:lstStyle/>
        <a:p>
          <a:endParaRPr lang="ru-RU"/>
        </a:p>
      </dgm:t>
    </dgm:pt>
    <dgm:pt modelId="{0BBE43B2-D9E9-403B-8AC6-3344458F3254}" type="sibTrans" cxnId="{1B7928B3-EEC7-4918-8A70-437AF8CE2A18}">
      <dgm:prSet/>
      <dgm:spPr/>
      <dgm:t>
        <a:bodyPr/>
        <a:lstStyle/>
        <a:p>
          <a:endParaRPr lang="ru-RU"/>
        </a:p>
      </dgm:t>
    </dgm:pt>
    <dgm:pt modelId="{6D494288-6B08-490B-A00E-A87A3F2CCEE1}">
      <dgm:prSet phldrT="[Текст]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Родитель должен иметь </a:t>
          </a:r>
          <a:r>
            <a:rPr lang="ru-RU" b="1" dirty="0" smtClean="0">
              <a:solidFill>
                <a:schemeClr val="tx1"/>
              </a:solidFill>
            </a:rPr>
            <a:t>регистрацию в ЕСИА</a:t>
          </a:r>
          <a:endParaRPr lang="ru-RU" dirty="0">
            <a:solidFill>
              <a:schemeClr val="tx1"/>
            </a:solidFill>
          </a:endParaRPr>
        </a:p>
      </dgm:t>
    </dgm:pt>
    <dgm:pt modelId="{DE85D8CE-F49C-44EC-B142-2F6E5DB34AB0}" type="parTrans" cxnId="{15AF24B9-BBF0-4211-BB2F-EDA22FC98181}">
      <dgm:prSet/>
      <dgm:spPr/>
      <dgm:t>
        <a:bodyPr/>
        <a:lstStyle/>
        <a:p>
          <a:endParaRPr lang="ru-RU"/>
        </a:p>
      </dgm:t>
    </dgm:pt>
    <dgm:pt modelId="{73B56443-5BD9-4063-A2E0-5D372CA85FED}" type="sibTrans" cxnId="{15AF24B9-BBF0-4211-BB2F-EDA22FC98181}">
      <dgm:prSet/>
      <dgm:spPr/>
      <dgm:t>
        <a:bodyPr/>
        <a:lstStyle/>
        <a:p>
          <a:endParaRPr lang="ru-RU"/>
        </a:p>
      </dgm:t>
    </dgm:pt>
    <dgm:pt modelId="{6A14CA1E-76CB-40B0-9802-3DBE87351E91}">
      <dgm:prSet phldrT="[Текст]" custT="1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0" u="none" dirty="0" smtClean="0">
              <a:solidFill>
                <a:schemeClr val="bg1"/>
              </a:solidFill>
            </a:rPr>
            <a:t>Сотрудник школы регистрирует по адресу:</a:t>
          </a:r>
          <a:endParaRPr lang="ru-RU" sz="1800" b="0" u="none" dirty="0" smtClean="0">
            <a:solidFill>
              <a:schemeClr val="bg1"/>
            </a:solidFill>
            <a:hlinkClick xmlns:r="http://schemas.openxmlformats.org/officeDocument/2006/relationships" r:id="rId1"/>
          </a:endParaRPr>
        </a:p>
        <a:p>
          <a:r>
            <a:rPr lang="en-US" sz="1800" b="1" dirty="0" smtClean="0">
              <a:solidFill>
                <a:schemeClr val="bg1"/>
              </a:solidFill>
            </a:rPr>
            <a:t>http://eservices.asurso.ru</a:t>
          </a:r>
          <a:endParaRPr lang="ru-RU" sz="1800" b="1" dirty="0" smtClean="0">
            <a:solidFill>
              <a:schemeClr val="bg1"/>
            </a:solidFill>
          </a:endParaRPr>
        </a:p>
      </dgm:t>
    </dgm:pt>
    <dgm:pt modelId="{AB734617-2426-4564-A1D1-0F784F32F22F}" type="parTrans" cxnId="{D6ADF2EE-B160-4B00-BCE2-BB0FF76B61E9}">
      <dgm:prSet/>
      <dgm:spPr/>
      <dgm:t>
        <a:bodyPr/>
        <a:lstStyle/>
        <a:p>
          <a:endParaRPr lang="ru-RU"/>
        </a:p>
      </dgm:t>
    </dgm:pt>
    <dgm:pt modelId="{843334D5-015C-422F-BA8C-BABB6094F198}" type="sibTrans" cxnId="{D6ADF2EE-B160-4B00-BCE2-BB0FF76B61E9}">
      <dgm:prSet/>
      <dgm:spPr/>
      <dgm:t>
        <a:bodyPr/>
        <a:lstStyle/>
        <a:p>
          <a:endParaRPr lang="ru-RU"/>
        </a:p>
      </dgm:t>
    </dgm:pt>
    <dgm:pt modelId="{2FB61C34-9C81-493F-969D-245EF8772F8B}">
      <dgm:prSet phldrT="[Текст]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Сотрудник </a:t>
          </a:r>
          <a:r>
            <a:rPr lang="ru-RU" b="1" dirty="0" smtClean="0"/>
            <a:t>авторизуется с помощью ЕСИА</a:t>
          </a:r>
          <a:endParaRPr lang="ru-RU" b="1" dirty="0"/>
        </a:p>
      </dgm:t>
    </dgm:pt>
    <dgm:pt modelId="{87DA60E7-5D7F-4C90-B353-CC682123AB5E}" type="parTrans" cxnId="{485C6152-41BA-4913-B8B9-134C817BFB2F}">
      <dgm:prSet/>
      <dgm:spPr/>
      <dgm:t>
        <a:bodyPr/>
        <a:lstStyle/>
        <a:p>
          <a:endParaRPr lang="ru-RU"/>
        </a:p>
      </dgm:t>
    </dgm:pt>
    <dgm:pt modelId="{6FC8380C-C595-4F57-BEB1-83DD78DFE1B6}" type="sibTrans" cxnId="{485C6152-41BA-4913-B8B9-134C817BFB2F}">
      <dgm:prSet/>
      <dgm:spPr/>
      <dgm:t>
        <a:bodyPr/>
        <a:lstStyle/>
        <a:p>
          <a:endParaRPr lang="ru-RU"/>
        </a:p>
      </dgm:t>
    </dgm:pt>
    <dgm:pt modelId="{A0D95F6E-9407-4A01-B9BC-3B7684E4CED3}" type="pres">
      <dgm:prSet presAssocID="{998EAB16-E321-4A5F-BD45-8637B214D8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508163-98BC-423F-AA2E-4F7130D4AEF2}" type="pres">
      <dgm:prSet presAssocID="{BC5FAC13-9D33-4367-8EC0-C71B3CDE2307}" presName="composite" presStyleCnt="0"/>
      <dgm:spPr/>
    </dgm:pt>
    <dgm:pt modelId="{2EE509CC-8778-45C1-93DE-EB9512D74B22}" type="pres">
      <dgm:prSet presAssocID="{BC5FAC13-9D33-4367-8EC0-C71B3CDE2307}" presName="parTx" presStyleLbl="alignNode1" presStyleIdx="0" presStyleCnt="2" custScaleX="108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C2B6A-A560-4A06-B820-A388BE797207}" type="pres">
      <dgm:prSet presAssocID="{BC5FAC13-9D33-4367-8EC0-C71B3CDE2307}" presName="desTx" presStyleLbl="alignAccFollowNode1" presStyleIdx="0" presStyleCnt="2" custScaleX="109850" custScaleY="7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1D5CC-59CE-4A51-95B7-5076BCA797BB}" type="pres">
      <dgm:prSet presAssocID="{0BBE43B2-D9E9-403B-8AC6-3344458F3254}" presName="space" presStyleCnt="0"/>
      <dgm:spPr/>
    </dgm:pt>
    <dgm:pt modelId="{CCD2272E-2124-4110-8A0D-7098EC452A21}" type="pres">
      <dgm:prSet presAssocID="{6A14CA1E-76CB-40B0-9802-3DBE87351E91}" presName="composite" presStyleCnt="0"/>
      <dgm:spPr/>
    </dgm:pt>
    <dgm:pt modelId="{DB737F44-2ABC-4685-9234-0CA6493D5D53}" type="pres">
      <dgm:prSet presAssocID="{6A14CA1E-76CB-40B0-9802-3DBE87351E91}" presName="parTx" presStyleLbl="alignNode1" presStyleIdx="1" presStyleCnt="2" custScaleX="119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B0AFD-9ED8-4419-B723-FC9417216B3B}" type="pres">
      <dgm:prSet presAssocID="{6A14CA1E-76CB-40B0-9802-3DBE87351E91}" presName="desTx" presStyleLbl="alignAccFollowNode1" presStyleIdx="1" presStyleCnt="2" custScaleX="118983" custScaleY="85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C6152-41BA-4913-B8B9-134C817BFB2F}" srcId="{6A14CA1E-76CB-40B0-9802-3DBE87351E91}" destId="{2FB61C34-9C81-493F-969D-245EF8772F8B}" srcOrd="0" destOrd="0" parTransId="{87DA60E7-5D7F-4C90-B353-CC682123AB5E}" sibTransId="{6FC8380C-C595-4F57-BEB1-83DD78DFE1B6}"/>
    <dgm:cxn modelId="{49AE686A-1E42-4B20-8A1B-EF7F46062A66}" type="presOf" srcId="{2FB61C34-9C81-493F-969D-245EF8772F8B}" destId="{DC4B0AFD-9ED8-4419-B723-FC9417216B3B}" srcOrd="0" destOrd="0" presId="urn:microsoft.com/office/officeart/2005/8/layout/hList1"/>
    <dgm:cxn modelId="{D6ADF2EE-B160-4B00-BCE2-BB0FF76B61E9}" srcId="{998EAB16-E321-4A5F-BD45-8637B214D838}" destId="{6A14CA1E-76CB-40B0-9802-3DBE87351E91}" srcOrd="1" destOrd="0" parTransId="{AB734617-2426-4564-A1D1-0F784F32F22F}" sibTransId="{843334D5-015C-422F-BA8C-BABB6094F198}"/>
    <dgm:cxn modelId="{1B7928B3-EEC7-4918-8A70-437AF8CE2A18}" srcId="{998EAB16-E321-4A5F-BD45-8637B214D838}" destId="{BC5FAC13-9D33-4367-8EC0-C71B3CDE2307}" srcOrd="0" destOrd="0" parTransId="{A26DA4B6-6927-45CB-83D7-A1A98E7EBED3}" sibTransId="{0BBE43B2-D9E9-403B-8AC6-3344458F3254}"/>
    <dgm:cxn modelId="{15AF24B9-BBF0-4211-BB2F-EDA22FC98181}" srcId="{BC5FAC13-9D33-4367-8EC0-C71B3CDE2307}" destId="{6D494288-6B08-490B-A00E-A87A3F2CCEE1}" srcOrd="0" destOrd="0" parTransId="{DE85D8CE-F49C-44EC-B142-2F6E5DB34AB0}" sibTransId="{73B56443-5BD9-4063-A2E0-5D372CA85FED}"/>
    <dgm:cxn modelId="{8B8B64CE-3C94-48DB-AC16-D5586B726F74}" type="presOf" srcId="{6D494288-6B08-490B-A00E-A87A3F2CCEE1}" destId="{B93C2B6A-A560-4A06-B820-A388BE797207}" srcOrd="0" destOrd="0" presId="urn:microsoft.com/office/officeart/2005/8/layout/hList1"/>
    <dgm:cxn modelId="{B4761479-3D16-4CC9-9F68-FC8394FAA9C0}" type="presOf" srcId="{6A14CA1E-76CB-40B0-9802-3DBE87351E91}" destId="{DB737F44-2ABC-4685-9234-0CA6493D5D53}" srcOrd="0" destOrd="0" presId="urn:microsoft.com/office/officeart/2005/8/layout/hList1"/>
    <dgm:cxn modelId="{4EC9DC67-86B4-4943-A89E-0C7124D86C68}" type="presOf" srcId="{BC5FAC13-9D33-4367-8EC0-C71B3CDE2307}" destId="{2EE509CC-8778-45C1-93DE-EB9512D74B22}" srcOrd="0" destOrd="0" presId="urn:microsoft.com/office/officeart/2005/8/layout/hList1"/>
    <dgm:cxn modelId="{D139A2D6-DC3F-4B38-B7B2-D2681839B4DF}" type="presOf" srcId="{998EAB16-E321-4A5F-BD45-8637B214D838}" destId="{A0D95F6E-9407-4A01-B9BC-3B7684E4CED3}" srcOrd="0" destOrd="0" presId="urn:microsoft.com/office/officeart/2005/8/layout/hList1"/>
    <dgm:cxn modelId="{A8C5C90E-3466-4590-8ABD-7E15E2333673}" type="presParOf" srcId="{A0D95F6E-9407-4A01-B9BC-3B7684E4CED3}" destId="{35508163-98BC-423F-AA2E-4F7130D4AEF2}" srcOrd="0" destOrd="0" presId="urn:microsoft.com/office/officeart/2005/8/layout/hList1"/>
    <dgm:cxn modelId="{6662E8B1-3C6D-4A5D-986D-0CB05A2D455D}" type="presParOf" srcId="{35508163-98BC-423F-AA2E-4F7130D4AEF2}" destId="{2EE509CC-8778-45C1-93DE-EB9512D74B22}" srcOrd="0" destOrd="0" presId="urn:microsoft.com/office/officeart/2005/8/layout/hList1"/>
    <dgm:cxn modelId="{B9A26D12-3A7B-4064-9A87-366FD2612B90}" type="presParOf" srcId="{35508163-98BC-423F-AA2E-4F7130D4AEF2}" destId="{B93C2B6A-A560-4A06-B820-A388BE797207}" srcOrd="1" destOrd="0" presId="urn:microsoft.com/office/officeart/2005/8/layout/hList1"/>
    <dgm:cxn modelId="{6705F54B-DBFD-49F7-B434-D7C5788FF30E}" type="presParOf" srcId="{A0D95F6E-9407-4A01-B9BC-3B7684E4CED3}" destId="{53B1D5CC-59CE-4A51-95B7-5076BCA797BB}" srcOrd="1" destOrd="0" presId="urn:microsoft.com/office/officeart/2005/8/layout/hList1"/>
    <dgm:cxn modelId="{A40FF040-0DBC-476E-B0F2-36E6275614A2}" type="presParOf" srcId="{A0D95F6E-9407-4A01-B9BC-3B7684E4CED3}" destId="{CCD2272E-2124-4110-8A0D-7098EC452A21}" srcOrd="2" destOrd="0" presId="urn:microsoft.com/office/officeart/2005/8/layout/hList1"/>
    <dgm:cxn modelId="{33004FC5-8875-40C1-9083-7B3DFB9D25DF}" type="presParOf" srcId="{CCD2272E-2124-4110-8A0D-7098EC452A21}" destId="{DB737F44-2ABC-4685-9234-0CA6493D5D53}" srcOrd="0" destOrd="0" presId="urn:microsoft.com/office/officeart/2005/8/layout/hList1"/>
    <dgm:cxn modelId="{35F06696-7EF3-44AE-90F0-B97E77E46BB1}" type="presParOf" srcId="{CCD2272E-2124-4110-8A0D-7098EC452A21}" destId="{DC4B0AFD-9ED8-4419-B723-FC9417216B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9A08E-C48E-46D6-9A7E-633023A18DD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33C304-7935-4A6F-B788-9F3E040061F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Заявление родителя/законного представителя</a:t>
          </a:r>
          <a:endParaRPr lang="ru-RU" sz="1400" dirty="0"/>
        </a:p>
      </dgm:t>
    </dgm:pt>
    <dgm:pt modelId="{D1F295BD-F6D9-442A-B837-B7C0D9233503}" type="parTrans" cxnId="{1E052A44-9A36-4E10-8F7B-3BA55B1B08BF}">
      <dgm:prSet/>
      <dgm:spPr/>
      <dgm:t>
        <a:bodyPr/>
        <a:lstStyle/>
        <a:p>
          <a:endParaRPr lang="ru-RU" sz="1400"/>
        </a:p>
      </dgm:t>
    </dgm:pt>
    <dgm:pt modelId="{CF18CF36-4CEA-4E1E-B0AC-90AC1FBBEE50}" type="sibTrans" cxnId="{1E052A44-9A36-4E10-8F7B-3BA55B1B08BF}">
      <dgm:prSet/>
      <dgm:spPr/>
      <dgm:t>
        <a:bodyPr/>
        <a:lstStyle/>
        <a:p>
          <a:endParaRPr lang="ru-RU" sz="1400"/>
        </a:p>
      </dgm:t>
    </dgm:pt>
    <dgm:pt modelId="{4B371F27-864D-4D94-856D-BA2F7D974C1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Свидетельство о рождении ребенка (оригинал)</a:t>
          </a:r>
          <a:endParaRPr lang="ru-RU" sz="1400" dirty="0"/>
        </a:p>
      </dgm:t>
    </dgm:pt>
    <dgm:pt modelId="{C464AC43-6475-4080-98D1-10C83CE66D63}" type="parTrans" cxnId="{2866F8A5-8FA1-41EB-8FC1-28109F8CCD5F}">
      <dgm:prSet/>
      <dgm:spPr/>
      <dgm:t>
        <a:bodyPr/>
        <a:lstStyle/>
        <a:p>
          <a:endParaRPr lang="ru-RU" sz="1400"/>
        </a:p>
      </dgm:t>
    </dgm:pt>
    <dgm:pt modelId="{38B0D1CF-0495-4035-B143-01772E6865FB}" type="sibTrans" cxnId="{2866F8A5-8FA1-41EB-8FC1-28109F8CCD5F}">
      <dgm:prSet/>
      <dgm:spPr/>
      <dgm:t>
        <a:bodyPr/>
        <a:lstStyle/>
        <a:p>
          <a:endParaRPr lang="ru-RU" sz="1400"/>
        </a:p>
      </dgm:t>
    </dgm:pt>
    <dgm:pt modelId="{1B6B3082-A1A9-4F36-ACBC-C5E91A7E8B1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Свидетельство* о регистрации ребенка по месту жительства или по месту пребывания на закрепленной территории (оригинал) </a:t>
          </a:r>
        </a:p>
        <a:p>
          <a:r>
            <a:rPr lang="ru-RU" sz="1400" i="1" dirty="0" smtClean="0"/>
            <a:t>* </a:t>
          </a:r>
          <a:r>
            <a:rPr lang="ru-RU" sz="1200" i="1" dirty="0" smtClean="0"/>
            <a:t>выдается работниками паспортного стола по месту жительства</a:t>
          </a:r>
          <a:endParaRPr lang="ru-RU" sz="1400" dirty="0"/>
        </a:p>
      </dgm:t>
    </dgm:pt>
    <dgm:pt modelId="{C29AEFDF-D01F-4396-9605-1B3D6339B497}" type="parTrans" cxnId="{D1C4B478-D8FA-4602-9393-7B3234EF6D6F}">
      <dgm:prSet/>
      <dgm:spPr/>
      <dgm:t>
        <a:bodyPr/>
        <a:lstStyle/>
        <a:p>
          <a:endParaRPr lang="ru-RU" sz="1400"/>
        </a:p>
      </dgm:t>
    </dgm:pt>
    <dgm:pt modelId="{51DF2E7F-3333-443C-A022-BDA4866838AF}" type="sibTrans" cxnId="{D1C4B478-D8FA-4602-9393-7B3234EF6D6F}">
      <dgm:prSet/>
      <dgm:spPr/>
      <dgm:t>
        <a:bodyPr/>
        <a:lstStyle/>
        <a:p>
          <a:endParaRPr lang="ru-RU" sz="1400"/>
        </a:p>
      </dgm:t>
    </dgm:pt>
    <dgm:pt modelId="{8B3F133F-51A2-480E-B24D-5075AB019C1F}">
      <dgm:prSet custT="1"/>
      <dgm:spPr>
        <a:solidFill>
          <a:srgbClr val="0070C0"/>
        </a:solidFill>
      </dgm:spPr>
      <dgm:t>
        <a:bodyPr/>
        <a:lstStyle/>
        <a:p>
          <a:r>
            <a:rPr lang="ru-RU" sz="1400" dirty="0" smtClean="0"/>
            <a:t>Документ, удостоверяющий личность родителя/ законного представителя (оригинал)</a:t>
          </a:r>
          <a:endParaRPr lang="ru-RU" sz="1400" dirty="0"/>
        </a:p>
      </dgm:t>
    </dgm:pt>
    <dgm:pt modelId="{B810EEC2-68D1-4E37-B2C2-4354727DE876}" type="parTrans" cxnId="{5CD7481A-B39B-48CB-897A-D5825FE3F733}">
      <dgm:prSet/>
      <dgm:spPr/>
      <dgm:t>
        <a:bodyPr/>
        <a:lstStyle/>
        <a:p>
          <a:endParaRPr lang="ru-RU" sz="1400"/>
        </a:p>
      </dgm:t>
    </dgm:pt>
    <dgm:pt modelId="{FF34C240-A447-4951-8B92-22C8991BDB82}" type="sibTrans" cxnId="{5CD7481A-B39B-48CB-897A-D5825FE3F733}">
      <dgm:prSet/>
      <dgm:spPr/>
      <dgm:t>
        <a:bodyPr/>
        <a:lstStyle/>
        <a:p>
          <a:endParaRPr lang="ru-RU" sz="1400"/>
        </a:p>
      </dgm:t>
    </dgm:pt>
    <dgm:pt modelId="{0BB49A31-7428-43A2-8A42-193C58B38BAA}">
      <dgm:prSet custT="1"/>
      <dgm:spPr>
        <a:solidFill>
          <a:srgbClr val="0066CC"/>
        </a:solidFill>
      </dgm:spPr>
      <dgm:t>
        <a:bodyPr/>
        <a:lstStyle/>
        <a:p>
          <a:r>
            <a:rPr lang="ru-RU" sz="1400" dirty="0" smtClean="0"/>
            <a:t>Любые иные документы, в том числе: </a:t>
          </a:r>
        </a:p>
      </dgm:t>
    </dgm:pt>
    <dgm:pt modelId="{6C0BF1E7-2572-4BD3-8D3E-9BFF79BE60AF}" type="parTrans" cxnId="{BB579880-5377-43F8-9B88-F21588F1B7F6}">
      <dgm:prSet/>
      <dgm:spPr/>
      <dgm:t>
        <a:bodyPr/>
        <a:lstStyle/>
        <a:p>
          <a:endParaRPr lang="ru-RU"/>
        </a:p>
      </dgm:t>
    </dgm:pt>
    <dgm:pt modelId="{76B3E756-0D70-4BF8-9867-0A92AEA7CC34}" type="sibTrans" cxnId="{BB579880-5377-43F8-9B88-F21588F1B7F6}">
      <dgm:prSet/>
      <dgm:spPr/>
      <dgm:t>
        <a:bodyPr/>
        <a:lstStyle/>
        <a:p>
          <a:endParaRPr lang="ru-RU"/>
        </a:p>
      </dgm:t>
    </dgm:pt>
    <dgm:pt modelId="{20739A88-35F8-41B2-B5C5-7DA7D7EE1B65}">
      <dgm:prSet custT="1"/>
      <dgm:spPr>
        <a:solidFill>
          <a:srgbClr val="0066CC"/>
        </a:solidFill>
      </dgm:spPr>
      <dgm:t>
        <a:bodyPr/>
        <a:lstStyle/>
        <a:p>
          <a:r>
            <a:rPr lang="ru-RU" sz="1200" dirty="0" smtClean="0"/>
            <a:t>подтверждающие право на первоочередное предоставление места</a:t>
          </a:r>
        </a:p>
      </dgm:t>
    </dgm:pt>
    <dgm:pt modelId="{2A10349A-8EE3-46A8-9885-9F1C9F5E92D0}" type="parTrans" cxnId="{0B0F5838-E2EC-4E22-9273-F74EB112E6C5}">
      <dgm:prSet/>
      <dgm:spPr/>
      <dgm:t>
        <a:bodyPr/>
        <a:lstStyle/>
        <a:p>
          <a:endParaRPr lang="ru-RU"/>
        </a:p>
      </dgm:t>
    </dgm:pt>
    <dgm:pt modelId="{BEB0B936-32E5-4D23-AA8E-20D6B4704B66}" type="sibTrans" cxnId="{0B0F5838-E2EC-4E22-9273-F74EB112E6C5}">
      <dgm:prSet/>
      <dgm:spPr/>
      <dgm:t>
        <a:bodyPr/>
        <a:lstStyle/>
        <a:p>
          <a:endParaRPr lang="ru-RU"/>
        </a:p>
      </dgm:t>
    </dgm:pt>
    <dgm:pt modelId="{3B9A48D6-A84A-41B1-8BA3-1AD7CB872581}">
      <dgm:prSet custT="1"/>
      <dgm:spPr>
        <a:solidFill>
          <a:srgbClr val="0066CC"/>
        </a:solidFill>
      </dgm:spPr>
      <dgm:t>
        <a:bodyPr/>
        <a:lstStyle/>
        <a:p>
          <a:r>
            <a:rPr lang="ru-RU" sz="1200" dirty="0" smtClean="0"/>
            <a:t>Справка ПМПК для зачисления ребенка в коррекционный класс</a:t>
          </a:r>
        </a:p>
      </dgm:t>
    </dgm:pt>
    <dgm:pt modelId="{C27D4BDA-C769-426B-991A-024072BC0D6E}" type="parTrans" cxnId="{97754C3F-5A17-43E1-981B-1203A7760BC3}">
      <dgm:prSet/>
      <dgm:spPr/>
      <dgm:t>
        <a:bodyPr/>
        <a:lstStyle/>
        <a:p>
          <a:endParaRPr lang="ru-RU"/>
        </a:p>
      </dgm:t>
    </dgm:pt>
    <dgm:pt modelId="{D9304B7A-66F6-47A7-9C1B-089AC6AFB632}" type="sibTrans" cxnId="{97754C3F-5A17-43E1-981B-1203A7760BC3}">
      <dgm:prSet/>
      <dgm:spPr/>
      <dgm:t>
        <a:bodyPr/>
        <a:lstStyle/>
        <a:p>
          <a:endParaRPr lang="ru-RU"/>
        </a:p>
      </dgm:t>
    </dgm:pt>
    <dgm:pt modelId="{6B2B2D90-559D-4EAE-BABE-A11524BAB948}" type="pres">
      <dgm:prSet presAssocID="{BF09A08E-C48E-46D6-9A7E-633023A18D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520E8-37F2-4D70-8639-ADFCB667A2A3}" type="pres">
      <dgm:prSet presAssocID="{CB33C304-7935-4A6F-B788-9F3E040061F1}" presName="comp" presStyleCnt="0"/>
      <dgm:spPr/>
    </dgm:pt>
    <dgm:pt modelId="{9E9553AD-E28C-4B91-BD3A-B46068E522F1}" type="pres">
      <dgm:prSet presAssocID="{CB33C304-7935-4A6F-B788-9F3E040061F1}" presName="box" presStyleLbl="node1" presStyleIdx="0" presStyleCnt="5"/>
      <dgm:spPr/>
      <dgm:t>
        <a:bodyPr/>
        <a:lstStyle/>
        <a:p>
          <a:endParaRPr lang="ru-RU"/>
        </a:p>
      </dgm:t>
    </dgm:pt>
    <dgm:pt modelId="{A9B5D0B3-F56E-496B-81EC-0976307F2907}" type="pres">
      <dgm:prSet presAssocID="{CB33C304-7935-4A6F-B788-9F3E040061F1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8D984D-D3FD-4627-BE65-8FC7DCC0654A}" type="pres">
      <dgm:prSet presAssocID="{CB33C304-7935-4A6F-B788-9F3E040061F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BD83D-068A-403D-8FC8-3EA6C7628872}" type="pres">
      <dgm:prSet presAssocID="{CF18CF36-4CEA-4E1E-B0AC-90AC1FBBEE50}" presName="spacer" presStyleCnt="0"/>
      <dgm:spPr/>
    </dgm:pt>
    <dgm:pt modelId="{F3692593-FF97-4E2C-AAF4-15383E4458DA}" type="pres">
      <dgm:prSet presAssocID="{4B371F27-864D-4D94-856D-BA2F7D974C12}" presName="comp" presStyleCnt="0"/>
      <dgm:spPr/>
    </dgm:pt>
    <dgm:pt modelId="{00788504-FAC4-4D38-91F9-BB055E64F6F1}" type="pres">
      <dgm:prSet presAssocID="{4B371F27-864D-4D94-856D-BA2F7D974C12}" presName="box" presStyleLbl="node1" presStyleIdx="1" presStyleCnt="5"/>
      <dgm:spPr/>
      <dgm:t>
        <a:bodyPr/>
        <a:lstStyle/>
        <a:p>
          <a:endParaRPr lang="ru-RU"/>
        </a:p>
      </dgm:t>
    </dgm:pt>
    <dgm:pt modelId="{75236D62-9F71-43E7-9930-65DE812DE8BC}" type="pres">
      <dgm:prSet presAssocID="{4B371F27-864D-4D94-856D-BA2F7D974C12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CB5736-1813-4F5A-AFD7-491DF91274C6}" type="pres">
      <dgm:prSet presAssocID="{4B371F27-864D-4D94-856D-BA2F7D974C1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416BC-53CF-46CE-84AA-00EF3C503B72}" type="pres">
      <dgm:prSet presAssocID="{38B0D1CF-0495-4035-B143-01772E6865FB}" presName="spacer" presStyleCnt="0"/>
      <dgm:spPr/>
    </dgm:pt>
    <dgm:pt modelId="{399E8A3C-2261-4BD4-A1B4-03A3F0993749}" type="pres">
      <dgm:prSet presAssocID="{1B6B3082-A1A9-4F36-ACBC-C5E91A7E8B15}" presName="comp" presStyleCnt="0"/>
      <dgm:spPr/>
    </dgm:pt>
    <dgm:pt modelId="{CC3D7A02-23AE-42D1-AB67-2F5C6CDC296C}" type="pres">
      <dgm:prSet presAssocID="{1B6B3082-A1A9-4F36-ACBC-C5E91A7E8B15}" presName="box" presStyleLbl="node1" presStyleIdx="2" presStyleCnt="5" custScaleY="116496"/>
      <dgm:spPr/>
      <dgm:t>
        <a:bodyPr/>
        <a:lstStyle/>
        <a:p>
          <a:endParaRPr lang="ru-RU"/>
        </a:p>
      </dgm:t>
    </dgm:pt>
    <dgm:pt modelId="{F30B944C-E23C-429D-9E6B-69C6912A387B}" type="pres">
      <dgm:prSet presAssocID="{1B6B3082-A1A9-4F36-ACBC-C5E91A7E8B1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F7DC01-9577-4D01-81F3-C29964C07FFE}" type="pres">
      <dgm:prSet presAssocID="{1B6B3082-A1A9-4F36-ACBC-C5E91A7E8B1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FE48D-E168-4FAE-A80D-8701CE93E10A}" type="pres">
      <dgm:prSet presAssocID="{51DF2E7F-3333-443C-A022-BDA4866838AF}" presName="spacer" presStyleCnt="0"/>
      <dgm:spPr/>
    </dgm:pt>
    <dgm:pt modelId="{445DA2E5-23D7-492D-80C1-8B4920F83CD8}" type="pres">
      <dgm:prSet presAssocID="{8B3F133F-51A2-480E-B24D-5075AB019C1F}" presName="comp" presStyleCnt="0"/>
      <dgm:spPr/>
    </dgm:pt>
    <dgm:pt modelId="{24B4A451-BF9E-48E1-BD74-F4D6D1D8395B}" type="pres">
      <dgm:prSet presAssocID="{8B3F133F-51A2-480E-B24D-5075AB019C1F}" presName="box" presStyleLbl="node1" presStyleIdx="3" presStyleCnt="5"/>
      <dgm:spPr/>
      <dgm:t>
        <a:bodyPr/>
        <a:lstStyle/>
        <a:p>
          <a:endParaRPr lang="ru-RU"/>
        </a:p>
      </dgm:t>
    </dgm:pt>
    <dgm:pt modelId="{F16F5584-BB04-409F-B291-E2F263D8AE06}" type="pres">
      <dgm:prSet presAssocID="{8B3F133F-51A2-480E-B24D-5075AB019C1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C96762D-F8E0-4A81-BC65-40D802D1409E}" type="pres">
      <dgm:prSet presAssocID="{8B3F133F-51A2-480E-B24D-5075AB019C1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947B6-4FB2-4EDA-A0E2-9513A666C1DF}" type="pres">
      <dgm:prSet presAssocID="{FF34C240-A447-4951-8B92-22C8991BDB82}" presName="spacer" presStyleCnt="0"/>
      <dgm:spPr/>
    </dgm:pt>
    <dgm:pt modelId="{945374B1-69F1-42F4-999C-F041C52C0D82}" type="pres">
      <dgm:prSet presAssocID="{0BB49A31-7428-43A2-8A42-193C58B38BAA}" presName="comp" presStyleCnt="0"/>
      <dgm:spPr/>
    </dgm:pt>
    <dgm:pt modelId="{5CC61144-1734-45D3-A84B-700421C832F4}" type="pres">
      <dgm:prSet presAssocID="{0BB49A31-7428-43A2-8A42-193C58B38BAA}" presName="box" presStyleLbl="node1" presStyleIdx="4" presStyleCnt="5" custScaleY="128088"/>
      <dgm:spPr/>
      <dgm:t>
        <a:bodyPr/>
        <a:lstStyle/>
        <a:p>
          <a:endParaRPr lang="ru-RU"/>
        </a:p>
      </dgm:t>
    </dgm:pt>
    <dgm:pt modelId="{77DF17D6-7CE9-4CAF-8214-5707DA925E60}" type="pres">
      <dgm:prSet presAssocID="{0BB49A31-7428-43A2-8A42-193C58B38BAA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6C79AA-242D-4560-8F99-C88D78A74516}" type="pres">
      <dgm:prSet presAssocID="{0BB49A31-7428-43A2-8A42-193C58B38BA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F90BB-E2C9-439D-8A2F-738935CDED41}" type="presOf" srcId="{20739A88-35F8-41B2-B5C5-7DA7D7EE1B65}" destId="{5CC61144-1734-45D3-A84B-700421C832F4}" srcOrd="0" destOrd="1" presId="urn:microsoft.com/office/officeart/2005/8/layout/vList4#1"/>
    <dgm:cxn modelId="{3A27EECF-AC4B-4D52-9F45-6C9FBA69A7CB}" type="presOf" srcId="{4B371F27-864D-4D94-856D-BA2F7D974C12}" destId="{00788504-FAC4-4D38-91F9-BB055E64F6F1}" srcOrd="0" destOrd="0" presId="urn:microsoft.com/office/officeart/2005/8/layout/vList4#1"/>
    <dgm:cxn modelId="{1E052A44-9A36-4E10-8F7B-3BA55B1B08BF}" srcId="{BF09A08E-C48E-46D6-9A7E-633023A18DDA}" destId="{CB33C304-7935-4A6F-B788-9F3E040061F1}" srcOrd="0" destOrd="0" parTransId="{D1F295BD-F6D9-442A-B837-B7C0D9233503}" sibTransId="{CF18CF36-4CEA-4E1E-B0AC-90AC1FBBEE50}"/>
    <dgm:cxn modelId="{5CD7481A-B39B-48CB-897A-D5825FE3F733}" srcId="{BF09A08E-C48E-46D6-9A7E-633023A18DDA}" destId="{8B3F133F-51A2-480E-B24D-5075AB019C1F}" srcOrd="3" destOrd="0" parTransId="{B810EEC2-68D1-4E37-B2C2-4354727DE876}" sibTransId="{FF34C240-A447-4951-8B92-22C8991BDB82}"/>
    <dgm:cxn modelId="{97754C3F-5A17-43E1-981B-1203A7760BC3}" srcId="{0BB49A31-7428-43A2-8A42-193C58B38BAA}" destId="{3B9A48D6-A84A-41B1-8BA3-1AD7CB872581}" srcOrd="1" destOrd="0" parTransId="{C27D4BDA-C769-426B-991A-024072BC0D6E}" sibTransId="{D9304B7A-66F6-47A7-9C1B-089AC6AFB632}"/>
    <dgm:cxn modelId="{10C39197-3B8D-42D2-949D-E2A32090EF39}" type="presOf" srcId="{0BB49A31-7428-43A2-8A42-193C58B38BAA}" destId="{5CC61144-1734-45D3-A84B-700421C832F4}" srcOrd="0" destOrd="0" presId="urn:microsoft.com/office/officeart/2005/8/layout/vList4#1"/>
    <dgm:cxn modelId="{BB579880-5377-43F8-9B88-F21588F1B7F6}" srcId="{BF09A08E-C48E-46D6-9A7E-633023A18DDA}" destId="{0BB49A31-7428-43A2-8A42-193C58B38BAA}" srcOrd="4" destOrd="0" parTransId="{6C0BF1E7-2572-4BD3-8D3E-9BFF79BE60AF}" sibTransId="{76B3E756-0D70-4BF8-9867-0A92AEA7CC34}"/>
    <dgm:cxn modelId="{7A559CFE-76D5-4C26-A568-C5B695DACA71}" type="presOf" srcId="{4B371F27-864D-4D94-856D-BA2F7D974C12}" destId="{55CB5736-1813-4F5A-AFD7-491DF91274C6}" srcOrd="1" destOrd="0" presId="urn:microsoft.com/office/officeart/2005/8/layout/vList4#1"/>
    <dgm:cxn modelId="{8E12554E-CB21-4811-BD88-6D3B1E2D5A2B}" type="presOf" srcId="{0BB49A31-7428-43A2-8A42-193C58B38BAA}" destId="{286C79AA-242D-4560-8F99-C88D78A74516}" srcOrd="1" destOrd="0" presId="urn:microsoft.com/office/officeart/2005/8/layout/vList4#1"/>
    <dgm:cxn modelId="{79FEF872-727E-4650-8393-0D006C4E944F}" type="presOf" srcId="{3B9A48D6-A84A-41B1-8BA3-1AD7CB872581}" destId="{5CC61144-1734-45D3-A84B-700421C832F4}" srcOrd="0" destOrd="2" presId="urn:microsoft.com/office/officeart/2005/8/layout/vList4#1"/>
    <dgm:cxn modelId="{5AD48A5F-6B38-4B2B-87AE-9B1ED426858B}" type="presOf" srcId="{3B9A48D6-A84A-41B1-8BA3-1AD7CB872581}" destId="{286C79AA-242D-4560-8F99-C88D78A74516}" srcOrd="1" destOrd="2" presId="urn:microsoft.com/office/officeart/2005/8/layout/vList4#1"/>
    <dgm:cxn modelId="{87FDD79E-A743-4580-90FE-8CB32ACABDC1}" type="presOf" srcId="{BF09A08E-C48E-46D6-9A7E-633023A18DDA}" destId="{6B2B2D90-559D-4EAE-BABE-A11524BAB948}" srcOrd="0" destOrd="0" presId="urn:microsoft.com/office/officeart/2005/8/layout/vList4#1"/>
    <dgm:cxn modelId="{F2FD0FD1-7939-4515-BAB8-65E93C953738}" type="presOf" srcId="{20739A88-35F8-41B2-B5C5-7DA7D7EE1B65}" destId="{286C79AA-242D-4560-8F99-C88D78A74516}" srcOrd="1" destOrd="1" presId="urn:microsoft.com/office/officeart/2005/8/layout/vList4#1"/>
    <dgm:cxn modelId="{8CE44EA0-59A1-46DA-BC33-C5B35491F98D}" type="presOf" srcId="{8B3F133F-51A2-480E-B24D-5075AB019C1F}" destId="{CC96762D-F8E0-4A81-BC65-40D802D1409E}" srcOrd="1" destOrd="0" presId="urn:microsoft.com/office/officeart/2005/8/layout/vList4#1"/>
    <dgm:cxn modelId="{2866F8A5-8FA1-41EB-8FC1-28109F8CCD5F}" srcId="{BF09A08E-C48E-46D6-9A7E-633023A18DDA}" destId="{4B371F27-864D-4D94-856D-BA2F7D974C12}" srcOrd="1" destOrd="0" parTransId="{C464AC43-6475-4080-98D1-10C83CE66D63}" sibTransId="{38B0D1CF-0495-4035-B143-01772E6865FB}"/>
    <dgm:cxn modelId="{B7179084-5053-4F85-8E72-301FF4629054}" type="presOf" srcId="{CB33C304-7935-4A6F-B788-9F3E040061F1}" destId="{F48D984D-D3FD-4627-BE65-8FC7DCC0654A}" srcOrd="1" destOrd="0" presId="urn:microsoft.com/office/officeart/2005/8/layout/vList4#1"/>
    <dgm:cxn modelId="{A11E0F79-3490-4FCA-A886-7A6F92190429}" type="presOf" srcId="{CB33C304-7935-4A6F-B788-9F3E040061F1}" destId="{9E9553AD-E28C-4B91-BD3A-B46068E522F1}" srcOrd="0" destOrd="0" presId="urn:microsoft.com/office/officeart/2005/8/layout/vList4#1"/>
    <dgm:cxn modelId="{1634025A-9530-4A5C-A314-05BFFC9BC66F}" type="presOf" srcId="{8B3F133F-51A2-480E-B24D-5075AB019C1F}" destId="{24B4A451-BF9E-48E1-BD74-F4D6D1D8395B}" srcOrd="0" destOrd="0" presId="urn:microsoft.com/office/officeart/2005/8/layout/vList4#1"/>
    <dgm:cxn modelId="{F830252F-B4B3-4E31-BCDE-C4FEAB38D212}" type="presOf" srcId="{1B6B3082-A1A9-4F36-ACBC-C5E91A7E8B15}" destId="{CC3D7A02-23AE-42D1-AB67-2F5C6CDC296C}" srcOrd="0" destOrd="0" presId="urn:microsoft.com/office/officeart/2005/8/layout/vList4#1"/>
    <dgm:cxn modelId="{0C1650B3-8C3C-4E8B-9233-6C39B9A877C9}" type="presOf" srcId="{1B6B3082-A1A9-4F36-ACBC-C5E91A7E8B15}" destId="{BCF7DC01-9577-4D01-81F3-C29964C07FFE}" srcOrd="1" destOrd="0" presId="urn:microsoft.com/office/officeart/2005/8/layout/vList4#1"/>
    <dgm:cxn modelId="{0B0F5838-E2EC-4E22-9273-F74EB112E6C5}" srcId="{0BB49A31-7428-43A2-8A42-193C58B38BAA}" destId="{20739A88-35F8-41B2-B5C5-7DA7D7EE1B65}" srcOrd="0" destOrd="0" parTransId="{2A10349A-8EE3-46A8-9885-9F1C9F5E92D0}" sibTransId="{BEB0B936-32E5-4D23-AA8E-20D6B4704B66}"/>
    <dgm:cxn modelId="{D1C4B478-D8FA-4602-9393-7B3234EF6D6F}" srcId="{BF09A08E-C48E-46D6-9A7E-633023A18DDA}" destId="{1B6B3082-A1A9-4F36-ACBC-C5E91A7E8B15}" srcOrd="2" destOrd="0" parTransId="{C29AEFDF-D01F-4396-9605-1B3D6339B497}" sibTransId="{51DF2E7F-3333-443C-A022-BDA4866838AF}"/>
    <dgm:cxn modelId="{9BCEB526-D283-46F6-90D2-0E0EFE5487E7}" type="presParOf" srcId="{6B2B2D90-559D-4EAE-BABE-A11524BAB948}" destId="{C88520E8-37F2-4D70-8639-ADFCB667A2A3}" srcOrd="0" destOrd="0" presId="urn:microsoft.com/office/officeart/2005/8/layout/vList4#1"/>
    <dgm:cxn modelId="{0909C804-7AD3-4690-9186-D66BBE9ED4C1}" type="presParOf" srcId="{C88520E8-37F2-4D70-8639-ADFCB667A2A3}" destId="{9E9553AD-E28C-4B91-BD3A-B46068E522F1}" srcOrd="0" destOrd="0" presId="urn:microsoft.com/office/officeart/2005/8/layout/vList4#1"/>
    <dgm:cxn modelId="{8F58299C-5117-4525-99D1-278ED1E15AB1}" type="presParOf" srcId="{C88520E8-37F2-4D70-8639-ADFCB667A2A3}" destId="{A9B5D0B3-F56E-496B-81EC-0976307F2907}" srcOrd="1" destOrd="0" presId="urn:microsoft.com/office/officeart/2005/8/layout/vList4#1"/>
    <dgm:cxn modelId="{EA3CDDAE-6A74-4438-87AE-BC95486B8186}" type="presParOf" srcId="{C88520E8-37F2-4D70-8639-ADFCB667A2A3}" destId="{F48D984D-D3FD-4627-BE65-8FC7DCC0654A}" srcOrd="2" destOrd="0" presId="urn:microsoft.com/office/officeart/2005/8/layout/vList4#1"/>
    <dgm:cxn modelId="{4614DD75-FD64-45F6-A74F-314C6DBF9346}" type="presParOf" srcId="{6B2B2D90-559D-4EAE-BABE-A11524BAB948}" destId="{1E9BD83D-068A-403D-8FC8-3EA6C7628872}" srcOrd="1" destOrd="0" presId="urn:microsoft.com/office/officeart/2005/8/layout/vList4#1"/>
    <dgm:cxn modelId="{F3B0AF21-400B-42AA-BDC9-2C90705C419C}" type="presParOf" srcId="{6B2B2D90-559D-4EAE-BABE-A11524BAB948}" destId="{F3692593-FF97-4E2C-AAF4-15383E4458DA}" srcOrd="2" destOrd="0" presId="urn:microsoft.com/office/officeart/2005/8/layout/vList4#1"/>
    <dgm:cxn modelId="{9AE90ACB-B496-4447-89E1-063540015729}" type="presParOf" srcId="{F3692593-FF97-4E2C-AAF4-15383E4458DA}" destId="{00788504-FAC4-4D38-91F9-BB055E64F6F1}" srcOrd="0" destOrd="0" presId="urn:microsoft.com/office/officeart/2005/8/layout/vList4#1"/>
    <dgm:cxn modelId="{65A1A179-7222-4331-B885-98FC3E168D27}" type="presParOf" srcId="{F3692593-FF97-4E2C-AAF4-15383E4458DA}" destId="{75236D62-9F71-43E7-9930-65DE812DE8BC}" srcOrd="1" destOrd="0" presId="urn:microsoft.com/office/officeart/2005/8/layout/vList4#1"/>
    <dgm:cxn modelId="{2ABEE386-94A6-4516-8B55-44AF6F894C1E}" type="presParOf" srcId="{F3692593-FF97-4E2C-AAF4-15383E4458DA}" destId="{55CB5736-1813-4F5A-AFD7-491DF91274C6}" srcOrd="2" destOrd="0" presId="urn:microsoft.com/office/officeart/2005/8/layout/vList4#1"/>
    <dgm:cxn modelId="{181B6FBA-4BC3-4AA6-8D15-F955D3B851C7}" type="presParOf" srcId="{6B2B2D90-559D-4EAE-BABE-A11524BAB948}" destId="{C6A416BC-53CF-46CE-84AA-00EF3C503B72}" srcOrd="3" destOrd="0" presId="urn:microsoft.com/office/officeart/2005/8/layout/vList4#1"/>
    <dgm:cxn modelId="{B9791832-05BC-4A48-B764-494255F67534}" type="presParOf" srcId="{6B2B2D90-559D-4EAE-BABE-A11524BAB948}" destId="{399E8A3C-2261-4BD4-A1B4-03A3F0993749}" srcOrd="4" destOrd="0" presId="urn:microsoft.com/office/officeart/2005/8/layout/vList4#1"/>
    <dgm:cxn modelId="{3C45D366-9BEC-4432-A536-40676F8B3D63}" type="presParOf" srcId="{399E8A3C-2261-4BD4-A1B4-03A3F0993749}" destId="{CC3D7A02-23AE-42D1-AB67-2F5C6CDC296C}" srcOrd="0" destOrd="0" presId="urn:microsoft.com/office/officeart/2005/8/layout/vList4#1"/>
    <dgm:cxn modelId="{9F566E70-E146-49C8-9D66-5F3D9F1A47EE}" type="presParOf" srcId="{399E8A3C-2261-4BD4-A1B4-03A3F0993749}" destId="{F30B944C-E23C-429D-9E6B-69C6912A387B}" srcOrd="1" destOrd="0" presId="urn:microsoft.com/office/officeart/2005/8/layout/vList4#1"/>
    <dgm:cxn modelId="{1E169923-D910-4261-A4F7-407CE3A560F8}" type="presParOf" srcId="{399E8A3C-2261-4BD4-A1B4-03A3F0993749}" destId="{BCF7DC01-9577-4D01-81F3-C29964C07FFE}" srcOrd="2" destOrd="0" presId="urn:microsoft.com/office/officeart/2005/8/layout/vList4#1"/>
    <dgm:cxn modelId="{7824A1EB-4ADB-48F1-997F-82A52A4FAE76}" type="presParOf" srcId="{6B2B2D90-559D-4EAE-BABE-A11524BAB948}" destId="{586FE48D-E168-4FAE-A80D-8701CE93E10A}" srcOrd="5" destOrd="0" presId="urn:microsoft.com/office/officeart/2005/8/layout/vList4#1"/>
    <dgm:cxn modelId="{7A1CA649-62B1-4A9A-86A5-85C39F118838}" type="presParOf" srcId="{6B2B2D90-559D-4EAE-BABE-A11524BAB948}" destId="{445DA2E5-23D7-492D-80C1-8B4920F83CD8}" srcOrd="6" destOrd="0" presId="urn:microsoft.com/office/officeart/2005/8/layout/vList4#1"/>
    <dgm:cxn modelId="{C90C6134-D21F-4AA6-A69C-2CD684C96470}" type="presParOf" srcId="{445DA2E5-23D7-492D-80C1-8B4920F83CD8}" destId="{24B4A451-BF9E-48E1-BD74-F4D6D1D8395B}" srcOrd="0" destOrd="0" presId="urn:microsoft.com/office/officeart/2005/8/layout/vList4#1"/>
    <dgm:cxn modelId="{FF089D53-A9CD-44A1-9DEB-68FCF0730F3B}" type="presParOf" srcId="{445DA2E5-23D7-492D-80C1-8B4920F83CD8}" destId="{F16F5584-BB04-409F-B291-E2F263D8AE06}" srcOrd="1" destOrd="0" presId="urn:microsoft.com/office/officeart/2005/8/layout/vList4#1"/>
    <dgm:cxn modelId="{86D3FD96-361B-498B-B686-89F31F29ED93}" type="presParOf" srcId="{445DA2E5-23D7-492D-80C1-8B4920F83CD8}" destId="{CC96762D-F8E0-4A81-BC65-40D802D1409E}" srcOrd="2" destOrd="0" presId="urn:microsoft.com/office/officeart/2005/8/layout/vList4#1"/>
    <dgm:cxn modelId="{7B60B529-2936-4C5C-99A8-DBAC5366A7EA}" type="presParOf" srcId="{6B2B2D90-559D-4EAE-BABE-A11524BAB948}" destId="{698947B6-4FB2-4EDA-A0E2-9513A666C1DF}" srcOrd="7" destOrd="0" presId="urn:microsoft.com/office/officeart/2005/8/layout/vList4#1"/>
    <dgm:cxn modelId="{8DB5D39E-4CA8-4352-99E2-4AC40A454543}" type="presParOf" srcId="{6B2B2D90-559D-4EAE-BABE-A11524BAB948}" destId="{945374B1-69F1-42F4-999C-F041C52C0D82}" srcOrd="8" destOrd="0" presId="urn:microsoft.com/office/officeart/2005/8/layout/vList4#1"/>
    <dgm:cxn modelId="{4C196E26-828D-4BEC-8796-A9C11C17F6E4}" type="presParOf" srcId="{945374B1-69F1-42F4-999C-F041C52C0D82}" destId="{5CC61144-1734-45D3-A84B-700421C832F4}" srcOrd="0" destOrd="0" presId="urn:microsoft.com/office/officeart/2005/8/layout/vList4#1"/>
    <dgm:cxn modelId="{626B0889-E3D4-4E0A-B033-CE9FA05BFD11}" type="presParOf" srcId="{945374B1-69F1-42F4-999C-F041C52C0D82}" destId="{77DF17D6-7CE9-4CAF-8214-5707DA925E60}" srcOrd="1" destOrd="0" presId="urn:microsoft.com/office/officeart/2005/8/layout/vList4#1"/>
    <dgm:cxn modelId="{5DB6DF04-CBAD-4B61-962D-833F3743E122}" type="presParOf" srcId="{945374B1-69F1-42F4-999C-F041C52C0D82}" destId="{286C79AA-242D-4560-8F99-C88D78A7451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77B79E-7034-490F-A57A-7340FC93F3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2E486A-E077-47EC-8EC2-AB7ACA188726}">
      <dgm:prSet phldrT="[Текст]"/>
      <dgm:spPr>
        <a:solidFill>
          <a:srgbClr val="0070C0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 течение 7 рабочих дней после приема документов</a:t>
          </a:r>
          <a:endParaRPr lang="ru-RU" dirty="0" smtClean="0"/>
        </a:p>
      </dgm:t>
    </dgm:pt>
    <dgm:pt modelId="{27DB3DFE-2B5F-43AE-B12C-3AE1C1DD7CCA}" type="parTrans" cxnId="{3AD2ADAC-4739-459A-9E82-B068BF15B8F2}">
      <dgm:prSet/>
      <dgm:spPr/>
      <dgm:t>
        <a:bodyPr/>
        <a:lstStyle/>
        <a:p>
          <a:endParaRPr lang="ru-RU"/>
        </a:p>
      </dgm:t>
    </dgm:pt>
    <dgm:pt modelId="{802763CE-A2A8-4221-8743-87653FA99F6E}" type="sibTrans" cxnId="{3AD2ADAC-4739-459A-9E82-B068BF15B8F2}">
      <dgm:prSet/>
      <dgm:spPr/>
      <dgm:t>
        <a:bodyPr/>
        <a:lstStyle/>
        <a:p>
          <a:endParaRPr lang="ru-RU"/>
        </a:p>
      </dgm:t>
    </dgm:pt>
    <dgm:pt modelId="{2E6406F0-E19B-4AA8-A115-A72343BDF025}" type="pres">
      <dgm:prSet presAssocID="{9077B79E-7034-490F-A57A-7340FC93F3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F134C-35FE-418D-977E-97D35E30FEE8}" type="pres">
      <dgm:prSet presAssocID="{172E486A-E077-47EC-8EC2-AB7ACA188726}" presName="parentText" presStyleLbl="node1" presStyleIdx="0" presStyleCnt="1" custLinFactNeighborX="-916" custLinFactNeighborY="-29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8B5522-3B50-49A0-9C18-E7421F2EDA98}" type="presOf" srcId="{9077B79E-7034-490F-A57A-7340FC93F359}" destId="{2E6406F0-E19B-4AA8-A115-A72343BDF025}" srcOrd="0" destOrd="0" presId="urn:microsoft.com/office/officeart/2005/8/layout/vList2"/>
    <dgm:cxn modelId="{3AD2ADAC-4739-459A-9E82-B068BF15B8F2}" srcId="{9077B79E-7034-490F-A57A-7340FC93F359}" destId="{172E486A-E077-47EC-8EC2-AB7ACA188726}" srcOrd="0" destOrd="0" parTransId="{27DB3DFE-2B5F-43AE-B12C-3AE1C1DD7CCA}" sibTransId="{802763CE-A2A8-4221-8743-87653FA99F6E}"/>
    <dgm:cxn modelId="{F47F083F-2339-4B77-BA99-9DCE4842BC3A}" type="presOf" srcId="{172E486A-E077-47EC-8EC2-AB7ACA188726}" destId="{D77F134C-35FE-418D-977E-97D35E30FEE8}" srcOrd="0" destOrd="0" presId="urn:microsoft.com/office/officeart/2005/8/layout/vList2"/>
    <dgm:cxn modelId="{5ECB327E-372F-4F12-8D8B-E44B0E24274B}" type="presParOf" srcId="{2E6406F0-E19B-4AA8-A115-A72343BDF025}" destId="{D77F134C-35FE-418D-977E-97D35E30FE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A4425-7FAD-47B3-B75A-39FDF6376D3F}">
      <dsp:nvSpPr>
        <dsp:cNvPr id="0" name=""/>
        <dsp:cNvSpPr/>
      </dsp:nvSpPr>
      <dsp:spPr>
        <a:xfrm>
          <a:off x="0" y="4336003"/>
          <a:ext cx="8229600" cy="94861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Родитель получает результат рассмотрения заявления</a:t>
          </a:r>
          <a:endParaRPr lang="ru-RU" sz="1900" kern="1200" dirty="0"/>
        </a:p>
      </dsp:txBody>
      <dsp:txXfrm>
        <a:off x="0" y="4336003"/>
        <a:ext cx="8229600" cy="512250"/>
      </dsp:txXfrm>
    </dsp:sp>
    <dsp:sp modelId="{D68056E9-9DB7-4E52-8D42-826B71E87A4F}">
      <dsp:nvSpPr>
        <dsp:cNvPr id="0" name=""/>
        <dsp:cNvSpPr/>
      </dsp:nvSpPr>
      <dsp:spPr>
        <a:xfrm>
          <a:off x="0" y="4829281"/>
          <a:ext cx="4114799" cy="4363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лично </a:t>
          </a:r>
          <a:endParaRPr lang="ru-RU" sz="1600" kern="1200" dirty="0"/>
        </a:p>
      </dsp:txBody>
      <dsp:txXfrm>
        <a:off x="0" y="4829281"/>
        <a:ext cx="4114799" cy="436361"/>
      </dsp:txXfrm>
    </dsp:sp>
    <dsp:sp modelId="{0B7DD1CD-22B3-44C8-8768-4B290D2E9735}">
      <dsp:nvSpPr>
        <dsp:cNvPr id="0" name=""/>
        <dsp:cNvSpPr/>
      </dsp:nvSpPr>
      <dsp:spPr>
        <a:xfrm>
          <a:off x="4114800" y="4829281"/>
          <a:ext cx="4114799" cy="436361"/>
        </a:xfrm>
        <a:prstGeom prst="rect">
          <a:avLst/>
        </a:prstGeom>
        <a:solidFill>
          <a:schemeClr val="accent5">
            <a:tint val="40000"/>
            <a:alpha val="90000"/>
            <a:hueOff val="649017"/>
            <a:satOff val="-4603"/>
            <a:lumOff val="-2619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через Интернет</a:t>
          </a:r>
          <a:endParaRPr lang="ru-RU" sz="1600" kern="1200" dirty="0"/>
        </a:p>
      </dsp:txBody>
      <dsp:txXfrm>
        <a:off x="4114800" y="4829281"/>
        <a:ext cx="4114799" cy="436361"/>
      </dsp:txXfrm>
    </dsp:sp>
    <dsp:sp modelId="{70CCA969-4561-43BC-AC13-91CE7C8B3CD0}">
      <dsp:nvSpPr>
        <dsp:cNvPr id="0" name=""/>
        <dsp:cNvSpPr/>
      </dsp:nvSpPr>
      <dsp:spPr>
        <a:xfrm rot="10800000">
          <a:off x="0" y="2891267"/>
          <a:ext cx="8229600" cy="1458964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Родитель подтверждает заявление документами</a:t>
          </a:r>
          <a:endParaRPr lang="ru-RU" sz="1900" kern="1200" dirty="0"/>
        </a:p>
      </dsp:txBody>
      <dsp:txXfrm rot="-10800000">
        <a:off x="0" y="2891267"/>
        <a:ext cx="8229600" cy="512096"/>
      </dsp:txXfrm>
    </dsp:sp>
    <dsp:sp modelId="{0D6B5785-7A06-41A9-9DEA-578739451857}">
      <dsp:nvSpPr>
        <dsp:cNvPr id="0" name=""/>
        <dsp:cNvSpPr/>
      </dsp:nvSpPr>
      <dsp:spPr>
        <a:xfrm>
          <a:off x="0" y="3295838"/>
          <a:ext cx="4114799" cy="651283"/>
        </a:xfrm>
        <a:prstGeom prst="rect">
          <a:avLst/>
        </a:prstGeom>
        <a:solidFill>
          <a:schemeClr val="accent5">
            <a:tint val="40000"/>
            <a:alpha val="90000"/>
            <a:hueOff val="1298033"/>
            <a:satOff val="-9206"/>
            <a:lumOff val="-5238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3295838"/>
        <a:ext cx="4114799" cy="651283"/>
      </dsp:txXfrm>
    </dsp:sp>
    <dsp:sp modelId="{66CA539D-4A25-4AD5-AD49-0B6D7351294E}">
      <dsp:nvSpPr>
        <dsp:cNvPr id="0" name=""/>
        <dsp:cNvSpPr/>
      </dsp:nvSpPr>
      <dsp:spPr>
        <a:xfrm>
          <a:off x="4114800" y="3295838"/>
          <a:ext cx="4114799" cy="644861"/>
        </a:xfrm>
        <a:prstGeom prst="rect">
          <a:avLst/>
        </a:prstGeom>
        <a:solidFill>
          <a:schemeClr val="accent5">
            <a:tint val="40000"/>
            <a:alpha val="90000"/>
            <a:hueOff val="1947050"/>
            <a:satOff val="-13809"/>
            <a:lumOff val="-7857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течение трех рабочих дней, начиная со следующего дня даты регистрации заявления</a:t>
          </a:r>
          <a:endParaRPr lang="ru-RU" sz="1400" kern="1200" dirty="0" smtClean="0"/>
        </a:p>
      </dsp:txBody>
      <dsp:txXfrm>
        <a:off x="4114800" y="3295838"/>
        <a:ext cx="4114799" cy="644861"/>
      </dsp:txXfrm>
    </dsp:sp>
    <dsp:sp modelId="{FACD25E8-D157-4346-A3DB-5691BBA32D0C}">
      <dsp:nvSpPr>
        <dsp:cNvPr id="0" name=""/>
        <dsp:cNvSpPr/>
      </dsp:nvSpPr>
      <dsp:spPr>
        <a:xfrm rot="10800000">
          <a:off x="0" y="1463223"/>
          <a:ext cx="8229600" cy="1458964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Родитель подает заявление в школу</a:t>
          </a:r>
          <a:endParaRPr lang="ru-RU" sz="1900" kern="1200" dirty="0"/>
        </a:p>
      </dsp:txBody>
      <dsp:txXfrm rot="-10800000">
        <a:off x="0" y="1463223"/>
        <a:ext cx="8229600" cy="512096"/>
      </dsp:txXfrm>
    </dsp:sp>
    <dsp:sp modelId="{FE6F9946-9DB3-4402-89D5-CBC9D290719F}">
      <dsp:nvSpPr>
        <dsp:cNvPr id="0" name=""/>
        <dsp:cNvSpPr/>
      </dsp:nvSpPr>
      <dsp:spPr>
        <a:xfrm>
          <a:off x="0" y="1958629"/>
          <a:ext cx="4114799" cy="436230"/>
        </a:xfrm>
        <a:prstGeom prst="rect">
          <a:avLst/>
        </a:prstGeom>
        <a:solidFill>
          <a:schemeClr val="accent5">
            <a:tint val="40000"/>
            <a:alpha val="90000"/>
            <a:hueOff val="2596066"/>
            <a:satOff val="-18412"/>
            <a:lumOff val="-10476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лично </a:t>
          </a:r>
          <a:endParaRPr lang="ru-RU" sz="1600" kern="1200" dirty="0"/>
        </a:p>
      </dsp:txBody>
      <dsp:txXfrm>
        <a:off x="0" y="1958629"/>
        <a:ext cx="4114799" cy="436230"/>
      </dsp:txXfrm>
    </dsp:sp>
    <dsp:sp modelId="{D92CF8F6-5A09-4811-95FC-0F74549754FE}">
      <dsp:nvSpPr>
        <dsp:cNvPr id="0" name=""/>
        <dsp:cNvSpPr/>
      </dsp:nvSpPr>
      <dsp:spPr>
        <a:xfrm>
          <a:off x="4114800" y="1958629"/>
          <a:ext cx="4114799" cy="436230"/>
        </a:xfrm>
        <a:prstGeom prst="rect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через Интернет</a:t>
          </a:r>
          <a:endParaRPr lang="ru-RU" sz="1600" kern="1200" dirty="0"/>
        </a:p>
      </dsp:txBody>
      <dsp:txXfrm>
        <a:off x="4114800" y="1958629"/>
        <a:ext cx="4114799" cy="436230"/>
      </dsp:txXfrm>
    </dsp:sp>
    <dsp:sp modelId="{E122415F-AA3F-401C-8AF9-D089E9680B71}">
      <dsp:nvSpPr>
        <dsp:cNvPr id="0" name=""/>
        <dsp:cNvSpPr/>
      </dsp:nvSpPr>
      <dsp:spPr>
        <a:xfrm rot="10800000">
          <a:off x="0" y="1797"/>
          <a:ext cx="8229600" cy="1458964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 smtClean="0"/>
            <a:t>Родитель заранее знакомится с документами</a:t>
          </a:r>
          <a:endParaRPr lang="ru-RU" sz="1900" kern="1200" dirty="0"/>
        </a:p>
      </dsp:txBody>
      <dsp:txXfrm rot="10800000">
        <a:off x="0" y="1797"/>
        <a:ext cx="8229600" cy="947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509CC-8778-45C1-93DE-EB9512D74B22}">
      <dsp:nvSpPr>
        <dsp:cNvPr id="0" name=""/>
        <dsp:cNvSpPr/>
      </dsp:nvSpPr>
      <dsp:spPr>
        <a:xfrm>
          <a:off x="20298" y="576657"/>
          <a:ext cx="3680630" cy="84264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</a:rPr>
            <a:t>по  адресу:</a:t>
          </a:r>
          <a:endParaRPr lang="ru-RU" sz="2000" b="0" kern="1200" dirty="0" smtClean="0">
            <a:solidFill>
              <a:schemeClr val="bg1"/>
            </a:solidFill>
            <a:hlinkClick xmlns:r="http://schemas.openxmlformats.org/officeDocument/2006/relationships" r:id="rId1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http://es.asurso.ru</a:t>
          </a:r>
          <a:endParaRPr lang="ru-RU" sz="2000" b="1" kern="1200" dirty="0" smtClean="0">
            <a:solidFill>
              <a:schemeClr val="bg1"/>
            </a:solidFill>
          </a:endParaRPr>
        </a:p>
      </dsp:txBody>
      <dsp:txXfrm>
        <a:off x="20298" y="576657"/>
        <a:ext cx="3680630" cy="842640"/>
      </dsp:txXfrm>
    </dsp:sp>
    <dsp:sp modelId="{B93C2B6A-A560-4A06-B820-A388BE797207}">
      <dsp:nvSpPr>
        <dsp:cNvPr id="0" name=""/>
        <dsp:cNvSpPr/>
      </dsp:nvSpPr>
      <dsp:spPr>
        <a:xfrm>
          <a:off x="4585" y="1535268"/>
          <a:ext cx="3712057" cy="873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Родитель должен иметь </a:t>
          </a:r>
          <a:r>
            <a:rPr lang="ru-RU" sz="2000" b="1" kern="1200" dirty="0" smtClean="0">
              <a:solidFill>
                <a:schemeClr val="tx1"/>
              </a:solidFill>
            </a:rPr>
            <a:t>регистрацию в ЕСИА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585" y="1535268"/>
        <a:ext cx="3712057" cy="873269"/>
      </dsp:txXfrm>
    </dsp:sp>
    <dsp:sp modelId="{DB737F44-2ABC-4685-9234-0CA6493D5D53}">
      <dsp:nvSpPr>
        <dsp:cNvPr id="0" name=""/>
        <dsp:cNvSpPr/>
      </dsp:nvSpPr>
      <dsp:spPr>
        <a:xfrm>
          <a:off x="4189732" y="558554"/>
          <a:ext cx="4024938" cy="842640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solidFill>
                <a:schemeClr val="bg1"/>
              </a:solidFill>
            </a:rPr>
            <a:t>Сотрудник школы регистрирует по адресу:</a:t>
          </a:r>
          <a:endParaRPr lang="ru-RU" sz="1800" b="0" u="none" kern="1200" dirty="0" smtClean="0">
            <a:solidFill>
              <a:schemeClr val="bg1"/>
            </a:solidFill>
            <a:hlinkClick xmlns:r="http://schemas.openxmlformats.org/officeDocument/2006/relationships" r:id="rId1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http://eservices.asurso.ru</a:t>
          </a:r>
          <a:endParaRPr lang="ru-RU" sz="1800" b="1" kern="1200" dirty="0" smtClean="0">
            <a:solidFill>
              <a:schemeClr val="bg1"/>
            </a:solidFill>
          </a:endParaRPr>
        </a:p>
      </dsp:txBody>
      <dsp:txXfrm>
        <a:off x="4189732" y="558554"/>
        <a:ext cx="4024938" cy="842640"/>
      </dsp:txXfrm>
    </dsp:sp>
    <dsp:sp modelId="{DC4B0AFD-9ED8-4419-B723-FC9417216B3B}">
      <dsp:nvSpPr>
        <dsp:cNvPr id="0" name=""/>
        <dsp:cNvSpPr/>
      </dsp:nvSpPr>
      <dsp:spPr>
        <a:xfrm>
          <a:off x="4191860" y="1480958"/>
          <a:ext cx="4020680" cy="9456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Сотрудник </a:t>
          </a:r>
          <a:r>
            <a:rPr lang="ru-RU" sz="2000" b="1" kern="1200" dirty="0" smtClean="0"/>
            <a:t>авторизуется с помощью ЕСИА</a:t>
          </a:r>
          <a:endParaRPr lang="ru-RU" sz="2000" b="1" kern="1200" dirty="0"/>
        </a:p>
      </dsp:txBody>
      <dsp:txXfrm>
        <a:off x="4191860" y="1480958"/>
        <a:ext cx="4020680" cy="945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553AD-E28C-4B91-BD3A-B46068E522F1}">
      <dsp:nvSpPr>
        <dsp:cNvPr id="0" name=""/>
        <dsp:cNvSpPr/>
      </dsp:nvSpPr>
      <dsp:spPr>
        <a:xfrm>
          <a:off x="0" y="0"/>
          <a:ext cx="6000792" cy="90343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Заявление родителя/законного представителя</a:t>
          </a:r>
          <a:endParaRPr lang="ru-RU" sz="1400" kern="1200" dirty="0"/>
        </a:p>
      </dsp:txBody>
      <dsp:txXfrm>
        <a:off x="1290502" y="0"/>
        <a:ext cx="4710289" cy="903439"/>
      </dsp:txXfrm>
    </dsp:sp>
    <dsp:sp modelId="{A9B5D0B3-F56E-496B-81EC-0976307F2907}">
      <dsp:nvSpPr>
        <dsp:cNvPr id="0" name=""/>
        <dsp:cNvSpPr/>
      </dsp:nvSpPr>
      <dsp:spPr>
        <a:xfrm>
          <a:off x="90343" y="90343"/>
          <a:ext cx="1200158" cy="7227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88504-FAC4-4D38-91F9-BB055E64F6F1}">
      <dsp:nvSpPr>
        <dsp:cNvPr id="0" name=""/>
        <dsp:cNvSpPr/>
      </dsp:nvSpPr>
      <dsp:spPr>
        <a:xfrm>
          <a:off x="0" y="993783"/>
          <a:ext cx="6000792" cy="90343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Свидетельство о рождении ребенка (оригинал)</a:t>
          </a:r>
          <a:endParaRPr lang="ru-RU" sz="1400" kern="1200" dirty="0"/>
        </a:p>
      </dsp:txBody>
      <dsp:txXfrm>
        <a:off x="1290502" y="993783"/>
        <a:ext cx="4710289" cy="903439"/>
      </dsp:txXfrm>
    </dsp:sp>
    <dsp:sp modelId="{75236D62-9F71-43E7-9930-65DE812DE8BC}">
      <dsp:nvSpPr>
        <dsp:cNvPr id="0" name=""/>
        <dsp:cNvSpPr/>
      </dsp:nvSpPr>
      <dsp:spPr>
        <a:xfrm>
          <a:off x="90343" y="1084127"/>
          <a:ext cx="1200158" cy="7227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D7A02-23AE-42D1-AB67-2F5C6CDC296C}">
      <dsp:nvSpPr>
        <dsp:cNvPr id="0" name=""/>
        <dsp:cNvSpPr/>
      </dsp:nvSpPr>
      <dsp:spPr>
        <a:xfrm>
          <a:off x="0" y="1987567"/>
          <a:ext cx="6000792" cy="105247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Свидетельство* о регистрации ребенка по месту жительства или по месту пребывания на закрепленной территории (оригинал)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* </a:t>
          </a:r>
          <a:r>
            <a:rPr lang="ru-RU" sz="1200" i="1" kern="1200" dirty="0" smtClean="0"/>
            <a:t>выдается работниками паспортного стола по месту жительства</a:t>
          </a:r>
          <a:endParaRPr lang="ru-RU" sz="1400" kern="1200" dirty="0"/>
        </a:p>
      </dsp:txBody>
      <dsp:txXfrm>
        <a:off x="1290502" y="1987567"/>
        <a:ext cx="4710289" cy="1052470"/>
      </dsp:txXfrm>
    </dsp:sp>
    <dsp:sp modelId="{F30B944C-E23C-429D-9E6B-69C6912A387B}">
      <dsp:nvSpPr>
        <dsp:cNvPr id="0" name=""/>
        <dsp:cNvSpPr/>
      </dsp:nvSpPr>
      <dsp:spPr>
        <a:xfrm>
          <a:off x="90343" y="2152426"/>
          <a:ext cx="1200158" cy="7227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4A451-BF9E-48E1-BD74-F4D6D1D8395B}">
      <dsp:nvSpPr>
        <dsp:cNvPr id="0" name=""/>
        <dsp:cNvSpPr/>
      </dsp:nvSpPr>
      <dsp:spPr>
        <a:xfrm>
          <a:off x="0" y="3130381"/>
          <a:ext cx="6000792" cy="90343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Документ, удостоверяющий личность родителя/ законного представителя (оригинал)</a:t>
          </a:r>
          <a:endParaRPr lang="ru-RU" sz="1400" kern="1200" dirty="0"/>
        </a:p>
      </dsp:txBody>
      <dsp:txXfrm>
        <a:off x="1290502" y="3130381"/>
        <a:ext cx="4710289" cy="903439"/>
      </dsp:txXfrm>
    </dsp:sp>
    <dsp:sp modelId="{F16F5584-BB04-409F-B291-E2F263D8AE06}">
      <dsp:nvSpPr>
        <dsp:cNvPr id="0" name=""/>
        <dsp:cNvSpPr/>
      </dsp:nvSpPr>
      <dsp:spPr>
        <a:xfrm>
          <a:off x="90343" y="3220725"/>
          <a:ext cx="1200158" cy="7227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61144-1734-45D3-A84B-700421C832F4}">
      <dsp:nvSpPr>
        <dsp:cNvPr id="0" name=""/>
        <dsp:cNvSpPr/>
      </dsp:nvSpPr>
      <dsp:spPr>
        <a:xfrm>
          <a:off x="0" y="4124165"/>
          <a:ext cx="6000792" cy="1157197"/>
        </a:xfrm>
        <a:prstGeom prst="roundRect">
          <a:avLst>
            <a:gd name="adj" fmla="val 10000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Любые иные документы, в том числе: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подтверждающие право на первоочередное предоставление места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Справка ПМПК для зачисления ребенка в коррекционный класс</a:t>
          </a:r>
        </a:p>
      </dsp:txBody>
      <dsp:txXfrm>
        <a:off x="1290502" y="4124165"/>
        <a:ext cx="4710289" cy="1157197"/>
      </dsp:txXfrm>
    </dsp:sp>
    <dsp:sp modelId="{77DF17D6-7CE9-4CAF-8214-5707DA925E60}">
      <dsp:nvSpPr>
        <dsp:cNvPr id="0" name=""/>
        <dsp:cNvSpPr/>
      </dsp:nvSpPr>
      <dsp:spPr>
        <a:xfrm>
          <a:off x="90343" y="4341388"/>
          <a:ext cx="1200158" cy="7227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F134C-35FE-418D-977E-97D35E30FEE8}">
      <dsp:nvSpPr>
        <dsp:cNvPr id="0" name=""/>
        <dsp:cNvSpPr/>
      </dsp:nvSpPr>
      <dsp:spPr>
        <a:xfrm>
          <a:off x="0" y="0"/>
          <a:ext cx="7859216" cy="147186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400" b="1" kern="1200" dirty="0" smtClean="0"/>
            <a:t>в течение 7 рабочих дней после приема документов</a:t>
          </a:r>
          <a:endParaRPr lang="ru-RU" sz="3400" kern="1200" dirty="0" smtClean="0"/>
        </a:p>
      </dsp:txBody>
      <dsp:txXfrm>
        <a:off x="71850" y="71850"/>
        <a:ext cx="7715516" cy="132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669DDD-A209-4C1B-8E10-4D8A92E35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16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B541C9-B25F-4EFD-92A1-6163FE58AA21}" type="slidenum">
              <a:rPr lang="en-US" altLang="ru-RU" smtClean="0"/>
              <a:pPr/>
              <a:t>10</a:t>
            </a:fld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4961F-073A-41DE-9938-FA18A3E7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B2B5E-8BCC-4DC8-94A1-F19419A33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0B29A-00FA-4416-A68F-C683287D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0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D3700-3779-4A59-9AA3-44294712F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839B-3E9C-495F-B700-4602E8B8F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6B954-24F6-41C3-B341-38EC8993B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8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1830-F2B4-4010-8EEF-24974ECD9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5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9330-A173-44FE-B5D4-25C92560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6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2DBC-9264-49AD-9271-A95F876B6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8CD7-F3AB-4670-AE2A-603FDB6C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E3EDD-3248-41CC-AF83-B10545190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9602E1F-494C-4A45-868D-32F02F75C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ervices.asurso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-services.tgl.net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-services.tgl.ne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.tgl.ru/files/first/first_class_55.pdf" TargetMode="External"/><Relationship Id="rId2" Type="http://schemas.openxmlformats.org/officeDocument/2006/relationships/hyperlink" Target="http://www.do.tgl.ru/files/ou_docs/ed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.tgl.ru/index.php?newsid=5459" TargetMode="External"/><Relationship Id="rId5" Type="http://schemas.openxmlformats.org/officeDocument/2006/relationships/hyperlink" Target="http://www.do.tgl.ru/index.php?newsid=4940" TargetMode="External"/><Relationship Id="rId4" Type="http://schemas.openxmlformats.org/officeDocument/2006/relationships/hyperlink" Target="http://www.do.tgl.ru/files/first/first_class_67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s.asurso.ru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187450" y="1989138"/>
            <a:ext cx="6831013" cy="12192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</a:rPr>
              <a:t>О порядке приема </a:t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в школу</a:t>
            </a:r>
            <a:r>
              <a:rPr lang="en-US" altLang="ru-RU" b="1" smtClean="0">
                <a:solidFill>
                  <a:srgbClr val="002060"/>
                </a:solidFill>
              </a:rPr>
              <a:t> </a:t>
            </a:r>
            <a:endParaRPr lang="ru-RU" altLang="ru-RU" smtClean="0">
              <a:solidFill>
                <a:srgbClr val="00206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3429000"/>
            <a:ext cx="6399213" cy="8382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 2019-2020 учебном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5"/>
          <p:cNvSpPr>
            <a:spLocks noGrp="1"/>
          </p:cNvSpPr>
          <p:nvPr>
            <p:ph type="title"/>
          </p:nvPr>
        </p:nvSpPr>
        <p:spPr>
          <a:xfrm>
            <a:off x="323850" y="620713"/>
            <a:ext cx="8569325" cy="993775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002060"/>
                </a:solidFill>
              </a:rPr>
              <a:t>Доступ к ИС для регистрации заявлений в 1 класс для сотрудников ОУ</a:t>
            </a:r>
            <a:endParaRPr lang="ru-RU" altLang="ru-RU" sz="2800" smtClean="0">
              <a:solidFill>
                <a:srgbClr val="002060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pSp>
        <p:nvGrpSpPr>
          <p:cNvPr id="12292" name="Группа 13"/>
          <p:cNvGrpSpPr>
            <a:grpSpLocks/>
          </p:cNvGrpSpPr>
          <p:nvPr/>
        </p:nvGrpSpPr>
        <p:grpSpPr bwMode="auto">
          <a:xfrm>
            <a:off x="571500" y="1643063"/>
            <a:ext cx="7993063" cy="1544637"/>
            <a:chOff x="0" y="47688"/>
            <a:chExt cx="7992888" cy="154445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47688"/>
              <a:ext cx="7992888" cy="154445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47688"/>
              <a:ext cx="7992888" cy="154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5816" tIns="174752" rIns="305816" bIns="174752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300" b="1" dirty="0" smtClean="0">
                  <a:solidFill>
                    <a:srgbClr val="FF0000"/>
                  </a:solidFill>
                </a:rPr>
                <a:t>20</a:t>
              </a:r>
              <a:r>
                <a:rPr lang="en-US" sz="4300" b="1" dirty="0" smtClean="0"/>
                <a:t> </a:t>
              </a:r>
              <a:r>
                <a:rPr lang="ru-RU" sz="4300" b="1" dirty="0"/>
                <a:t>декабря 2018 г. -   5 сентября 2019 г.</a:t>
              </a:r>
              <a:endParaRPr lang="ru-RU" sz="4300" dirty="0"/>
            </a:p>
          </p:txBody>
        </p:sp>
      </p:grpSp>
      <p:grpSp>
        <p:nvGrpSpPr>
          <p:cNvPr id="12293" name="Группа 16"/>
          <p:cNvGrpSpPr>
            <a:grpSpLocks/>
          </p:cNvGrpSpPr>
          <p:nvPr/>
        </p:nvGrpSpPr>
        <p:grpSpPr bwMode="auto">
          <a:xfrm>
            <a:off x="571500" y="3357563"/>
            <a:ext cx="7993063" cy="1357312"/>
            <a:chOff x="0" y="1623323"/>
            <a:chExt cx="7992888" cy="1888560"/>
          </a:xfrm>
          <a:solidFill>
            <a:srgbClr val="0066CC"/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0" y="1623323"/>
              <a:ext cx="7992888" cy="1888560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1623323"/>
              <a:ext cx="7992888" cy="1888560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9362" tIns="229362" rIns="305816" bIns="344043" spcCol="1270"/>
            <a:lstStyle/>
            <a:p>
              <a:pPr marL="285750" lvl="1" indent="-285750" defTabSz="19113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4300" dirty="0"/>
            </a:p>
          </p:txBody>
        </p:sp>
      </p:grpSp>
      <p:sp>
        <p:nvSpPr>
          <p:cNvPr id="12294" name="Прямоугольник 19"/>
          <p:cNvSpPr>
            <a:spLocks noChangeArrowheads="1"/>
          </p:cNvSpPr>
          <p:nvPr/>
        </p:nvSpPr>
        <p:spPr bwMode="auto">
          <a:xfrm>
            <a:off x="1000125" y="3571875"/>
            <a:ext cx="73453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4400" b="1">
                <a:hlinkClick r:id="rId3"/>
              </a:rPr>
              <a:t>http://eservices.asurso.ru/</a:t>
            </a:r>
            <a:endParaRPr lang="ru-RU" altLang="ru-RU" sz="4400" b="1"/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1214438" y="4724400"/>
            <a:ext cx="70008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Arial" charset="0"/>
              </a:rPr>
              <a:t>Ответственным сотрудникам МБУ за приём в 1 класс </a:t>
            </a:r>
            <a:r>
              <a:rPr lang="ru-RU" altLang="ru-RU" sz="2400" b="1" dirty="0">
                <a:solidFill>
                  <a:srgbClr val="0066CC"/>
                </a:solidFill>
                <a:latin typeface="Arial" charset="0"/>
              </a:rPr>
              <a:t>до </a:t>
            </a:r>
            <a:r>
              <a:rPr lang="ru-RU" altLang="ru-RU" sz="2400" b="1" dirty="0" smtClean="0">
                <a:solidFill>
                  <a:srgbClr val="0066CC"/>
                </a:solidFill>
                <a:latin typeface="Arial" charset="0"/>
              </a:rPr>
              <a:t>14</a:t>
            </a:r>
            <a:r>
              <a:rPr lang="en-US" altLang="ru-RU" sz="2400" b="1" dirty="0" smtClean="0">
                <a:solidFill>
                  <a:srgbClr val="0066CC"/>
                </a:solidFill>
                <a:latin typeface="Arial" charset="0"/>
              </a:rPr>
              <a:t> </a:t>
            </a:r>
            <a:r>
              <a:rPr lang="ru-RU" altLang="ru-RU" sz="2400" b="1" dirty="0">
                <a:solidFill>
                  <a:srgbClr val="0066CC"/>
                </a:solidFill>
                <a:latin typeface="Arial" charset="0"/>
              </a:rPr>
              <a:t>декабря 2018 </a:t>
            </a:r>
            <a:r>
              <a:rPr lang="ru-RU" altLang="ru-RU" sz="2400" b="1" dirty="0">
                <a:solidFill>
                  <a:srgbClr val="FF0000"/>
                </a:solidFill>
                <a:latin typeface="Arial" charset="0"/>
              </a:rPr>
              <a:t>года проверить индивидуальные логины и пароли, а также подключить учетную запись портала </a:t>
            </a:r>
            <a:r>
              <a:rPr lang="ru-RU" altLang="ru-RU" sz="2400" b="1" dirty="0" err="1">
                <a:solidFill>
                  <a:srgbClr val="FF0000"/>
                </a:solidFill>
                <a:latin typeface="Arial" charset="0"/>
              </a:rPr>
              <a:t>госуслуг</a:t>
            </a:r>
            <a:endParaRPr lang="ru-RU" altLang="ru-RU" sz="24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ctrTitle"/>
          </p:nvPr>
        </p:nvSpPr>
        <p:spPr>
          <a:xfrm>
            <a:off x="1187450" y="1700213"/>
            <a:ext cx="7046913" cy="2663825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002060"/>
                </a:solidFill>
              </a:rPr>
              <a:t>Регистрация заявлений родителей для зачисления в первый класс с использованием </a:t>
            </a:r>
            <a:br>
              <a:rPr lang="ru-RU" altLang="ru-RU" smtClean="0">
                <a:solidFill>
                  <a:srgbClr val="002060"/>
                </a:solidFill>
              </a:rPr>
            </a:br>
            <a:r>
              <a:rPr lang="ru-RU" altLang="ru-RU" smtClean="0">
                <a:solidFill>
                  <a:srgbClr val="002060"/>
                </a:solidFill>
              </a:rPr>
              <a:t>ИС «Е-услуги. Образование»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72437" cy="12192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100" dirty="0" smtClean="0"/>
              <a:t>Зайти в ведомственную часть </a:t>
            </a:r>
            <a:br>
              <a:rPr lang="ru-RU" sz="3100" dirty="0" smtClean="0"/>
            </a:br>
            <a:r>
              <a:rPr lang="ru-RU" sz="3100" dirty="0" smtClean="0"/>
              <a:t>ИС «Е-услуги. Образование»</a:t>
            </a:r>
            <a:br>
              <a:rPr lang="ru-RU" sz="3100" dirty="0" smtClean="0"/>
            </a:br>
            <a:r>
              <a:rPr lang="ru-RU" sz="3100" dirty="0" smtClean="0"/>
              <a:t>(</a:t>
            </a:r>
            <a:r>
              <a:rPr lang="en-US" sz="2800" dirty="0" smtClean="0">
                <a:hlinkClick r:id="rId2"/>
              </a:rPr>
              <a:t>http://eservices.asurso.ru/</a:t>
            </a:r>
            <a:r>
              <a:rPr lang="ru-RU" sz="3100" dirty="0" smtClean="0"/>
              <a:t>)</a:t>
            </a:r>
            <a:endParaRPr lang="ru-RU" dirty="0" smtClean="0"/>
          </a:p>
        </p:txBody>
      </p:sp>
      <p:pic>
        <p:nvPicPr>
          <p:cNvPr id="14339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2069" r="63908" b="54485"/>
          <a:stretch>
            <a:fillRect/>
          </a:stretch>
        </p:blipFill>
        <p:spPr bwMode="auto">
          <a:xfrm>
            <a:off x="250825" y="1577975"/>
            <a:ext cx="58785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2" t="11958" r="32600" b="51244"/>
          <a:stretch>
            <a:fillRect/>
          </a:stretch>
        </p:blipFill>
        <p:spPr bwMode="auto">
          <a:xfrm>
            <a:off x="1273175" y="2103438"/>
            <a:ext cx="434975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2168525" y="3716338"/>
            <a:ext cx="1539875" cy="3079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4342" name="Рисунок 13" descr="32x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3897313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307816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5940425" y="3997325"/>
            <a:ext cx="1539875" cy="3079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5" name="AutoShape 7"/>
          <p:cNvSpPr>
            <a:spLocks noChangeArrowheads="1"/>
          </p:cNvSpPr>
          <p:nvPr/>
        </p:nvSpPr>
        <p:spPr bwMode="auto">
          <a:xfrm>
            <a:off x="5940425" y="4456113"/>
            <a:ext cx="1539875" cy="3079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6" name="AutoShape 7"/>
          <p:cNvSpPr>
            <a:spLocks noChangeArrowheads="1"/>
          </p:cNvSpPr>
          <p:nvPr/>
        </p:nvSpPr>
        <p:spPr bwMode="auto">
          <a:xfrm>
            <a:off x="5940425" y="4868863"/>
            <a:ext cx="2087563" cy="4048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72437" cy="12192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3200" dirty="0"/>
              <a:t>Выбрать раздел </a:t>
            </a:r>
            <a:r>
              <a:rPr lang="en-US" altLang="ru-RU" sz="3200" dirty="0" smtClean="0"/>
              <a:t/>
            </a:r>
            <a:br>
              <a:rPr lang="en-US" altLang="ru-RU" sz="3200" dirty="0" smtClean="0"/>
            </a:br>
            <a:r>
              <a:rPr lang="ru-RU" altLang="ru-RU" sz="3200" dirty="0" smtClean="0"/>
              <a:t>«</a:t>
            </a:r>
            <a:r>
              <a:rPr lang="ru-RU" altLang="ru-RU" sz="3200" dirty="0"/>
              <a:t>Регистрация </a:t>
            </a:r>
            <a:r>
              <a:rPr lang="ru-RU" altLang="ru-RU" sz="3200" dirty="0" smtClean="0"/>
              <a:t>заявления в ООО».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(</a:t>
            </a:r>
            <a:r>
              <a:rPr lang="en-US" sz="2800" dirty="0" smtClean="0">
                <a:hlinkClick r:id="rId2"/>
              </a:rPr>
              <a:t>http://eservices.asurso.ru/</a:t>
            </a:r>
            <a:r>
              <a:rPr lang="ru-RU" sz="3100" dirty="0" smtClean="0"/>
              <a:t>)</a:t>
            </a:r>
            <a:endParaRPr lang="ru-RU" dirty="0" smtClean="0"/>
          </a:p>
        </p:txBody>
      </p:sp>
      <p:pic>
        <p:nvPicPr>
          <p:cNvPr id="15363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t="5518" r="18629" b="42270"/>
          <a:stretch>
            <a:fillRect/>
          </a:stretch>
        </p:blipFill>
        <p:spPr bwMode="auto">
          <a:xfrm>
            <a:off x="250825" y="1700213"/>
            <a:ext cx="87582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684213" y="2886075"/>
            <a:ext cx="1366837" cy="2555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755650" y="3192463"/>
            <a:ext cx="1295400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6732588" y="2060575"/>
            <a:ext cx="792162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1713002"/>
            <a:ext cx="2879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676" y="2433082"/>
            <a:ext cx="2879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684" y="2937138"/>
            <a:ext cx="2879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70" name="Рисунок 13" descr="32x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429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1813" y="411163"/>
            <a:ext cx="8001000" cy="714375"/>
          </a:xfrm>
        </p:spPr>
        <p:txBody>
          <a:bodyPr/>
          <a:lstStyle/>
          <a:p>
            <a:pPr algn="ctr" eaLnBrk="1" hangingPunct="1"/>
            <a:r>
              <a:rPr lang="ru-RU" altLang="ru-RU" sz="2800" smtClean="0"/>
              <a:t>Заполнить поля формы. </a:t>
            </a:r>
            <a:br>
              <a:rPr lang="ru-RU" altLang="ru-RU" sz="2800" smtClean="0"/>
            </a:br>
            <a:r>
              <a:rPr lang="ru-RU" altLang="ru-RU" sz="2800" smtClean="0"/>
              <a:t>Шаг 1. </a:t>
            </a:r>
            <a:r>
              <a:rPr lang="ru-RU" altLang="ru-RU" sz="2800" b="1" smtClean="0"/>
              <a:t>Информация о </a:t>
            </a:r>
            <a:r>
              <a:rPr lang="ru-RU" altLang="ru-RU" sz="2800" b="1" u="sng" smtClean="0"/>
              <a:t>заявителе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/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5" t="5748" r="24065" b="11447"/>
          <a:stretch>
            <a:fillRect/>
          </a:stretch>
        </p:blipFill>
        <p:spPr bwMode="auto">
          <a:xfrm>
            <a:off x="1439863" y="996950"/>
            <a:ext cx="6300787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74688" y="2781300"/>
            <a:ext cx="3176587" cy="954088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Для перехода на следующий шаг необходимо указать факт  согласия Заявителя на обработку персональных данных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20387" r="41850" b="5000"/>
          <a:stretch>
            <a:fillRect/>
          </a:stretch>
        </p:blipFill>
        <p:spPr bwMode="auto">
          <a:xfrm>
            <a:off x="4286250" y="428625"/>
            <a:ext cx="4143375" cy="60737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2083"/>
          <a:stretch>
            <a:fillRect/>
          </a:stretch>
        </p:blipFill>
        <p:spPr bwMode="auto">
          <a:xfrm>
            <a:off x="4357688" y="5000625"/>
            <a:ext cx="31432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13325"/>
            <a:ext cx="74834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403350" y="5080000"/>
            <a:ext cx="431800" cy="6524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572375" cy="1071563"/>
          </a:xfrm>
        </p:spPr>
        <p:txBody>
          <a:bodyPr/>
          <a:lstStyle/>
          <a:p>
            <a:pPr algn="ctr"/>
            <a:r>
              <a:rPr lang="ru-RU" altLang="ru-RU" smtClean="0"/>
              <a:t>Шаг 2. Заполнить данные о ребенке.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412875"/>
            <a:ext cx="626427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850" y="533400"/>
            <a:ext cx="8359775" cy="12192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Шаг 3. Указание контактных данных.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>При регистрации указывается адрес </a:t>
            </a:r>
            <a:br>
              <a:rPr lang="ru-RU" altLang="ru-RU" sz="2400" smtClean="0"/>
            </a:br>
            <a:r>
              <a:rPr lang="ru-RU" altLang="ru-RU" sz="2400" smtClean="0"/>
              <a:t>места жительства/пребывания ребенка </a:t>
            </a:r>
            <a:br>
              <a:rPr lang="ru-RU" altLang="ru-RU" sz="2400" smtClean="0"/>
            </a:br>
            <a:r>
              <a:rPr lang="ru-RU" altLang="ru-RU" sz="2400" smtClean="0"/>
              <a:t>(по свидетельству о регистрации) </a:t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1945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6" t="5978" r="27045" b="24458"/>
          <a:stretch>
            <a:fillRect/>
          </a:stretch>
        </p:blipFill>
        <p:spPr bwMode="auto">
          <a:xfrm>
            <a:off x="611188" y="1844675"/>
            <a:ext cx="4716462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051425" y="2420938"/>
            <a:ext cx="393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altLang="ru-RU" sz="1800" dirty="0">
                <a:solidFill>
                  <a:srgbClr val="C00000"/>
                </a:solidFill>
                <a:latin typeface="Arial" charset="0"/>
              </a:rPr>
              <a:t>Поля адрес проживания и адрес регистрации должны быть обязательными для заполнения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078437" y="4077072"/>
            <a:ext cx="3933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altLang="ru-RU" sz="1800" dirty="0" smtClean="0">
                <a:solidFill>
                  <a:srgbClr val="C00000"/>
                </a:solidFill>
                <a:latin typeface="Arial" charset="0"/>
              </a:rPr>
              <a:t>Автоматическое </a:t>
            </a:r>
            <a:r>
              <a:rPr lang="ru-RU" altLang="ru-RU" sz="1800" dirty="0" smtClean="0">
                <a:solidFill>
                  <a:srgbClr val="C00000"/>
                </a:solidFill>
                <a:latin typeface="Arial" charset="0"/>
              </a:rPr>
              <a:t>определение принадлежности адреса </a:t>
            </a:r>
            <a:r>
              <a:rPr lang="ru-RU" altLang="ru-RU" sz="1800" dirty="0" err="1" smtClean="0">
                <a:solidFill>
                  <a:srgbClr val="C00000"/>
                </a:solidFill>
                <a:latin typeface="Arial" charset="0"/>
              </a:rPr>
              <a:t>ребнка</a:t>
            </a:r>
            <a:r>
              <a:rPr lang="ru-RU" altLang="ru-RU" sz="1800" dirty="0" smtClean="0">
                <a:solidFill>
                  <a:srgbClr val="C00000"/>
                </a:solidFill>
                <a:latin typeface="Arial" charset="0"/>
              </a:rPr>
              <a:t> к </a:t>
            </a:r>
            <a:r>
              <a:rPr lang="ru-RU" altLang="ru-RU" sz="1800" dirty="0" smtClean="0">
                <a:solidFill>
                  <a:srgbClr val="C00000"/>
                </a:solidFill>
                <a:latin typeface="Arial" charset="0"/>
              </a:rPr>
              <a:t>территории, </a:t>
            </a:r>
            <a:r>
              <a:rPr lang="ru-RU" altLang="ru-RU" sz="1800" dirty="0" smtClean="0">
                <a:solidFill>
                  <a:srgbClr val="C00000"/>
                </a:solidFill>
                <a:latin typeface="Arial" charset="0"/>
              </a:rPr>
              <a:t>закрепленной за школой</a:t>
            </a:r>
            <a:endParaRPr lang="ru-RU" altLang="ru-RU" sz="1800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Шаг 4. Параметры комплектования</a:t>
            </a:r>
          </a:p>
        </p:txBody>
      </p:sp>
      <p:pic>
        <p:nvPicPr>
          <p:cNvPr id="20483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 t="5287" r="24712" b="51468"/>
          <a:stretch>
            <a:fillRect/>
          </a:stretch>
        </p:blipFill>
        <p:spPr>
          <a:xfrm>
            <a:off x="323850" y="1989138"/>
            <a:ext cx="8359775" cy="4081462"/>
          </a:xfrm>
        </p:spPr>
      </p:pic>
      <p:sp>
        <p:nvSpPr>
          <p:cNvPr id="20484" name="AutoShape 2"/>
          <p:cNvSpPr>
            <a:spLocks noChangeArrowheads="1"/>
          </p:cNvSpPr>
          <p:nvPr/>
        </p:nvSpPr>
        <p:spPr bwMode="auto">
          <a:xfrm>
            <a:off x="2843213" y="4149725"/>
            <a:ext cx="2227262" cy="431800"/>
          </a:xfrm>
          <a:prstGeom prst="flowChartSummingJunction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485" name="AutoShape 3"/>
          <p:cNvSpPr>
            <a:spLocks noChangeArrowheads="1"/>
          </p:cNvSpPr>
          <p:nvPr/>
        </p:nvSpPr>
        <p:spPr bwMode="auto">
          <a:xfrm>
            <a:off x="3221038" y="4652963"/>
            <a:ext cx="1422400" cy="2000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195513" y="-22225"/>
            <a:ext cx="6399212" cy="1219200"/>
          </a:xfrm>
        </p:spPr>
        <p:txBody>
          <a:bodyPr/>
          <a:lstStyle/>
          <a:p>
            <a:r>
              <a:rPr lang="ru-RU" altLang="ru-RU" smtClean="0"/>
              <a:t>Шаг 5. Параметры класса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17686" r="52550" b="31143"/>
          <a:stretch>
            <a:fillRect/>
          </a:stretch>
        </p:blipFill>
        <p:spPr>
          <a:xfrm>
            <a:off x="1960563" y="981075"/>
            <a:ext cx="7075487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059113" y="3284538"/>
            <a:ext cx="5473700" cy="6492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17456" y="3399383"/>
            <a:ext cx="239470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2019-2020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43875" cy="1219200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002060"/>
                </a:solidFill>
              </a:rPr>
              <a:t>Процедура регистрации заявлений родителей для зачисления в первый класс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284413" y="-93663"/>
            <a:ext cx="6399212" cy="1219201"/>
          </a:xfrm>
        </p:spPr>
        <p:txBody>
          <a:bodyPr/>
          <a:lstStyle/>
          <a:p>
            <a:r>
              <a:rPr lang="ru-RU" altLang="ru-RU" smtClean="0"/>
              <a:t>Шаг 6. Выбор школы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17929" r="52872" b="34541"/>
          <a:stretch>
            <a:fillRect/>
          </a:stretch>
        </p:blipFill>
        <p:spPr>
          <a:xfrm>
            <a:off x="1346200" y="912813"/>
            <a:ext cx="7689850" cy="568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84413" y="44450"/>
            <a:ext cx="6399212" cy="1219200"/>
          </a:xfrm>
        </p:spPr>
        <p:txBody>
          <a:bodyPr/>
          <a:lstStyle/>
          <a:p>
            <a:r>
              <a:rPr lang="ru-RU" altLang="ru-RU" sz="2800" dirty="0" smtClean="0"/>
              <a:t>Шаг 7. Загрузка файлов со скан-копиями (необязательно)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18474" r="52744" b="27122"/>
          <a:stretch>
            <a:fillRect/>
          </a:stretch>
        </p:blipFill>
        <p:spPr>
          <a:xfrm>
            <a:off x="1468438" y="1144588"/>
            <a:ext cx="6488112" cy="545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2338486" y="2588642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800" dirty="0" smtClean="0">
                <a:solidFill>
                  <a:srgbClr val="FF0000"/>
                </a:solidFill>
              </a:rPr>
              <a:t>Обязательно для обращений</a:t>
            </a:r>
          </a:p>
          <a:p>
            <a:r>
              <a:rPr lang="ru-RU" altLang="ru-RU" sz="2800" dirty="0" smtClean="0">
                <a:solidFill>
                  <a:srgbClr val="FF0000"/>
                </a:solidFill>
              </a:rPr>
              <a:t> в Конфликтную комиссию</a:t>
            </a:r>
            <a:endParaRPr lang="ru-RU" alt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284413" y="115888"/>
            <a:ext cx="6399212" cy="1219200"/>
          </a:xfrm>
        </p:spPr>
        <p:txBody>
          <a:bodyPr/>
          <a:lstStyle/>
          <a:p>
            <a:r>
              <a:rPr lang="ru-RU" altLang="ru-RU" sz="3200" smtClean="0"/>
              <a:t>Шаг 8. Проверка введенной информации и регистрация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89050"/>
            <a:ext cx="4752975" cy="523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6588125" y="1268413"/>
            <a:ext cx="24479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После заполнения формы нажать кнопку «Регистрация». Заявлению будет присвоен номер.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8351837" cy="1219200"/>
          </a:xfrm>
        </p:spPr>
        <p:txBody>
          <a:bodyPr/>
          <a:lstStyle/>
          <a:p>
            <a:pPr algn="ctr"/>
            <a:r>
              <a:rPr lang="ru-RU" altLang="ru-RU" b="1" smtClean="0"/>
              <a:t>Порядок действий сотрудника ОУ при комплектовании </a:t>
            </a:r>
            <a:br>
              <a:rPr lang="ru-RU" altLang="ru-RU" b="1" smtClean="0"/>
            </a:br>
            <a:r>
              <a:rPr lang="ru-RU" altLang="ru-RU" b="1" smtClean="0"/>
              <a:t>1-х классов</a:t>
            </a: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2159000" y="2492375"/>
            <a:ext cx="5005388" cy="1008063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Регистрация заявления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через закрытую,  ведомственную часть </a:t>
            </a:r>
          </a:p>
        </p:txBody>
      </p:sp>
      <p:sp>
        <p:nvSpPr>
          <p:cNvPr id="6" name="Блок-схема: типовой процесс 5"/>
          <p:cNvSpPr/>
          <p:nvPr/>
        </p:nvSpPr>
        <p:spPr>
          <a:xfrm>
            <a:off x="2159000" y="3716338"/>
            <a:ext cx="5005388" cy="1008062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Обработка заявления</a:t>
            </a: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159000" y="4941888"/>
            <a:ext cx="5005388" cy="1008062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Зачисление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Обработка заявления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graphicFrame>
        <p:nvGraphicFramePr>
          <p:cNvPr id="26627" name="Объект 5"/>
          <p:cNvGraphicFramePr>
            <a:graphicFrameLocks noChangeAspect="1"/>
          </p:cNvGraphicFramePr>
          <p:nvPr/>
        </p:nvGraphicFramePr>
        <p:xfrm>
          <a:off x="3851275" y="1412875"/>
          <a:ext cx="2068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Точечный рисунок" r:id="rId3" imgW="1733333" imgH="724001" progId="PBrush">
                  <p:embed/>
                </p:oleObj>
              </mc:Choice>
              <mc:Fallback>
                <p:oleObj name="Точечный рисунок" r:id="rId3" imgW="1733333" imgH="724001" progId="PBrush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412875"/>
                        <a:ext cx="20685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58888" y="1341438"/>
            <a:ext cx="2520950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  <a:endParaRPr lang="en-US" dirty="0"/>
          </a:p>
          <a:p>
            <a:pPr algn="ctr">
              <a:defRPr/>
            </a:pPr>
            <a:r>
              <a:rPr lang="ru-RU" dirty="0"/>
              <a:t>«НОВОЕ»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1863" y="1341438"/>
            <a:ext cx="2808287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  <a:endParaRPr lang="en-US" dirty="0"/>
          </a:p>
          <a:p>
            <a:pPr algn="ctr">
              <a:defRPr/>
            </a:pPr>
            <a:r>
              <a:rPr lang="ru-RU" dirty="0"/>
              <a:t>«ОЧЕРЕДНИК»</a:t>
            </a:r>
          </a:p>
        </p:txBody>
      </p:sp>
      <p:graphicFrame>
        <p:nvGraphicFramePr>
          <p:cNvPr id="26630" name="Объект 8"/>
          <p:cNvGraphicFramePr>
            <a:graphicFrameLocks noChangeAspect="1"/>
          </p:cNvGraphicFramePr>
          <p:nvPr/>
        </p:nvGraphicFramePr>
        <p:xfrm>
          <a:off x="3851275" y="2781300"/>
          <a:ext cx="2068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Точечный рисунок" r:id="rId5" imgW="1733333" imgH="724001" progId="PBrush">
                  <p:embed/>
                </p:oleObj>
              </mc:Choice>
              <mc:Fallback>
                <p:oleObj name="Точечный рисунок" r:id="rId5" imgW="1733333" imgH="724001" progId="PBrush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781300"/>
                        <a:ext cx="20685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1913" y="2708275"/>
            <a:ext cx="2447925" cy="1008063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  <a:endParaRPr lang="en-US" dirty="0"/>
          </a:p>
          <a:p>
            <a:pPr algn="ctr">
              <a:defRPr/>
            </a:pPr>
            <a:r>
              <a:rPr lang="ru-RU" dirty="0"/>
              <a:t>«НОВОЕ»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11863" y="2708275"/>
            <a:ext cx="2881312" cy="1008063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</a:p>
          <a:p>
            <a:pPr algn="ctr">
              <a:defRPr/>
            </a:pPr>
            <a:r>
              <a:rPr lang="ru-RU" dirty="0"/>
              <a:t>«Отказ не относится к территории»</a:t>
            </a:r>
          </a:p>
        </p:txBody>
      </p:sp>
      <p:graphicFrame>
        <p:nvGraphicFramePr>
          <p:cNvPr id="26633" name="Объект 11"/>
          <p:cNvGraphicFramePr>
            <a:graphicFrameLocks noChangeAspect="1"/>
          </p:cNvGraphicFramePr>
          <p:nvPr/>
        </p:nvGraphicFramePr>
        <p:xfrm>
          <a:off x="3851275" y="4149725"/>
          <a:ext cx="2068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Точечный рисунок" r:id="rId6" imgW="1733333" imgH="724001" progId="PBrush">
                  <p:embed/>
                </p:oleObj>
              </mc:Choice>
              <mc:Fallback>
                <p:oleObj name="Точечный рисунок" r:id="rId6" imgW="1733333" imgH="724001" progId="PBrush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149725"/>
                        <a:ext cx="20685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31913" y="4076700"/>
            <a:ext cx="2447925" cy="1008063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  <a:endParaRPr lang="en-US" dirty="0"/>
          </a:p>
          <a:p>
            <a:pPr algn="ctr">
              <a:defRPr/>
            </a:pPr>
            <a:r>
              <a:rPr lang="ru-RU" sz="1600" b="1" dirty="0"/>
              <a:t>«НОВОЕ»</a:t>
            </a:r>
            <a:r>
              <a:rPr lang="en-US" sz="1600" dirty="0"/>
              <a:t> </a:t>
            </a:r>
            <a:r>
              <a:rPr lang="ru-RU" dirty="0"/>
              <a:t>или</a:t>
            </a:r>
          </a:p>
          <a:p>
            <a:pPr algn="ctr">
              <a:defRPr/>
            </a:pPr>
            <a:r>
              <a:rPr lang="ru-RU" sz="1600" b="1" dirty="0"/>
              <a:t>«ОЧЕРЕДНИК»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11863" y="4076700"/>
            <a:ext cx="2881312" cy="1008063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</a:p>
          <a:p>
            <a:pPr algn="ctr">
              <a:defRPr/>
            </a:pPr>
            <a:r>
              <a:rPr lang="ru-RU" dirty="0"/>
              <a:t>«Отказ отсутствие вакантных мест»</a:t>
            </a:r>
          </a:p>
        </p:txBody>
      </p:sp>
      <p:graphicFrame>
        <p:nvGraphicFramePr>
          <p:cNvPr id="26636" name="Объект 14"/>
          <p:cNvGraphicFramePr>
            <a:graphicFrameLocks noChangeAspect="1"/>
          </p:cNvGraphicFramePr>
          <p:nvPr/>
        </p:nvGraphicFramePr>
        <p:xfrm>
          <a:off x="3851275" y="5518150"/>
          <a:ext cx="2068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Точечный рисунок" r:id="rId7" imgW="1733333" imgH="724001" progId="PBrush">
                  <p:embed/>
                </p:oleObj>
              </mc:Choice>
              <mc:Fallback>
                <p:oleObj name="Точечный рисунок" r:id="rId7" imgW="1733333" imgH="724001" progId="PBrush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518150"/>
                        <a:ext cx="20685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331913" y="5445125"/>
            <a:ext cx="2447925" cy="1008063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«НОВОЕ»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11863" y="5445125"/>
            <a:ext cx="2881312" cy="1008063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</a:p>
          <a:p>
            <a:pPr algn="ctr">
              <a:defRPr/>
            </a:pPr>
            <a:r>
              <a:rPr lang="ru-RU" dirty="0"/>
              <a:t>«Аннулирование заявления»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Обработка заявления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graphicFrame>
        <p:nvGraphicFramePr>
          <p:cNvPr id="27651" name="Объект 5"/>
          <p:cNvGraphicFramePr>
            <a:graphicFrameLocks noChangeAspect="1"/>
          </p:cNvGraphicFramePr>
          <p:nvPr/>
        </p:nvGraphicFramePr>
        <p:xfrm>
          <a:off x="3851275" y="2060575"/>
          <a:ext cx="2068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Точечный рисунок" r:id="rId3" imgW="1733333" imgH="724001" progId="PBrush">
                  <p:embed/>
                </p:oleObj>
              </mc:Choice>
              <mc:Fallback>
                <p:oleObj name="Точечный рисунок" r:id="rId3" imgW="1733333" imgH="724001" progId="PBrush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060575"/>
                        <a:ext cx="20685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00113" y="1989138"/>
            <a:ext cx="2879725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«НОВОЕ»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1863" y="1989138"/>
            <a:ext cx="2881312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«Отказ в связи  с </a:t>
            </a:r>
            <a:r>
              <a:rPr lang="ru-RU" dirty="0" err="1"/>
              <a:t>непредоставлением</a:t>
            </a:r>
            <a:r>
              <a:rPr lang="ru-RU" dirty="0"/>
              <a:t> всех  документов»</a:t>
            </a:r>
          </a:p>
        </p:txBody>
      </p:sp>
      <p:sp>
        <p:nvSpPr>
          <p:cNvPr id="27654" name="Прямоугольник 1"/>
          <p:cNvSpPr>
            <a:spLocks noChangeArrowheads="1"/>
          </p:cNvSpPr>
          <p:nvPr/>
        </p:nvSpPr>
        <p:spPr bwMode="auto">
          <a:xfrm>
            <a:off x="1692275" y="3427413"/>
            <a:ext cx="7200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/>
              <a:t>Если в течение трех рабочих дней, начиная со следующего дня даты регистрации заявления, законные представители (родители) не предоставили в ОУ комплект документов, подтверждающих информацию, заявленную в электронном виде, или предоставили комплект документов не в полном объеме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Обработка заявления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graphicFrame>
        <p:nvGraphicFramePr>
          <p:cNvPr id="28675" name="Объект 5"/>
          <p:cNvGraphicFramePr>
            <a:graphicFrameLocks noChangeAspect="1"/>
          </p:cNvGraphicFramePr>
          <p:nvPr/>
        </p:nvGraphicFramePr>
        <p:xfrm>
          <a:off x="3851275" y="2060575"/>
          <a:ext cx="2068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Точечный рисунок" r:id="rId3" imgW="1733333" imgH="724001" progId="PBrush">
                  <p:embed/>
                </p:oleObj>
              </mc:Choice>
              <mc:Fallback>
                <p:oleObj name="Точечный рисунок" r:id="rId3" imgW="1733333" imgH="724001" progId="PBrush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060575"/>
                        <a:ext cx="20685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00113" y="1989138"/>
            <a:ext cx="2879725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«НОВОЕ»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1863" y="1989138"/>
            <a:ext cx="2881312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«Аннулирование заявления»</a:t>
            </a:r>
          </a:p>
        </p:txBody>
      </p:sp>
      <p:sp>
        <p:nvSpPr>
          <p:cNvPr id="28678" name="Прямоугольник 1"/>
          <p:cNvSpPr>
            <a:spLocks noChangeArrowheads="1"/>
          </p:cNvSpPr>
          <p:nvPr/>
        </p:nvSpPr>
        <p:spPr bwMode="auto">
          <a:xfrm>
            <a:off x="1692275" y="3427413"/>
            <a:ext cx="72009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/>
              <a:t>Указание не полных или ошибочных данных может являться основанием для аннулирования заявления образовательной организацией</a:t>
            </a:r>
          </a:p>
          <a:p>
            <a:pPr algn="just"/>
            <a:r>
              <a:rPr lang="ru-RU" altLang="ru-RU"/>
              <a:t>Количество и тип ошибок, подлежащих редактированию, регламентируется локальным актом учреждения о правилах приема в 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8351837" cy="1219200"/>
          </a:xfrm>
        </p:spPr>
        <p:txBody>
          <a:bodyPr/>
          <a:lstStyle/>
          <a:p>
            <a:pPr algn="ctr"/>
            <a:r>
              <a:rPr lang="ru-RU" altLang="ru-RU" b="1" smtClean="0"/>
              <a:t>Порядок действий сотрудника ОУ при комплектовании </a:t>
            </a:r>
            <a:br>
              <a:rPr lang="ru-RU" altLang="ru-RU" b="1" smtClean="0"/>
            </a:br>
            <a:r>
              <a:rPr lang="ru-RU" altLang="ru-RU" b="1" smtClean="0"/>
              <a:t>1-х классов</a:t>
            </a: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2159000" y="2492375"/>
            <a:ext cx="5005388" cy="1008063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Регистрация заявления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через закрытую,  ведомственную часть </a:t>
            </a:r>
          </a:p>
        </p:txBody>
      </p:sp>
      <p:sp>
        <p:nvSpPr>
          <p:cNvPr id="6" name="Блок-схема: типовой процесс 5"/>
          <p:cNvSpPr/>
          <p:nvPr/>
        </p:nvSpPr>
        <p:spPr>
          <a:xfrm>
            <a:off x="2159000" y="3716338"/>
            <a:ext cx="5005388" cy="1008062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Обработка заявления</a:t>
            </a: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159000" y="4941888"/>
            <a:ext cx="5005388" cy="1008062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Зачисление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Зачисление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graphicFrame>
        <p:nvGraphicFramePr>
          <p:cNvPr id="30723" name="Объект 5"/>
          <p:cNvGraphicFramePr>
            <a:graphicFrameLocks noChangeAspect="1"/>
          </p:cNvGraphicFramePr>
          <p:nvPr/>
        </p:nvGraphicFramePr>
        <p:xfrm>
          <a:off x="3851275" y="2060575"/>
          <a:ext cx="2068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Точечный рисунок" r:id="rId3" imgW="1733333" imgH="724001" progId="PBrush">
                  <p:embed/>
                </p:oleObj>
              </mc:Choice>
              <mc:Fallback>
                <p:oleObj name="Точечный рисунок" r:id="rId3" imgW="1733333" imgH="724001" progId="PBrush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060575"/>
                        <a:ext cx="20685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2988" y="1989138"/>
            <a:ext cx="2808287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«ОЧЕРЕДНИК»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1863" y="1989138"/>
            <a:ext cx="2881312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«Зачислен в будущий год»</a:t>
            </a:r>
          </a:p>
        </p:txBody>
      </p:sp>
      <p:sp>
        <p:nvSpPr>
          <p:cNvPr id="30726" name="Прямоугольник 2"/>
          <p:cNvSpPr>
            <a:spLocks noChangeArrowheads="1"/>
          </p:cNvSpPr>
          <p:nvPr/>
        </p:nvSpPr>
        <p:spPr bwMode="auto">
          <a:xfrm>
            <a:off x="1692275" y="3284538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/>
              <a:t>После оформления приказа о зачислении ребёнка в ОУ зафиксируйте этот факт в электронном заявлении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6013" y="4144963"/>
            <a:ext cx="2735262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  <a:endParaRPr lang="en-US" dirty="0"/>
          </a:p>
          <a:p>
            <a:pPr algn="ctr">
              <a:defRPr/>
            </a:pPr>
            <a:r>
              <a:rPr lang="ru-RU" dirty="0"/>
              <a:t>«Зачислен  в будущий год»</a:t>
            </a:r>
          </a:p>
        </p:txBody>
      </p:sp>
      <p:graphicFrame>
        <p:nvGraphicFramePr>
          <p:cNvPr id="30728" name="Объект 9"/>
          <p:cNvGraphicFramePr>
            <a:graphicFrameLocks noChangeAspect="1"/>
          </p:cNvGraphicFramePr>
          <p:nvPr/>
        </p:nvGraphicFramePr>
        <p:xfrm>
          <a:off x="4643438" y="4221163"/>
          <a:ext cx="20685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Точечный рисунок" r:id="rId5" imgW="1733333" imgH="724001" progId="PBrush">
                  <p:embed/>
                </p:oleObj>
              </mc:Choice>
              <mc:Fallback>
                <p:oleObj name="Точечный рисунок" r:id="rId5" imgW="1733333" imgH="724001" progId="PBrush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221163"/>
                        <a:ext cx="20685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799263" y="4149725"/>
            <a:ext cx="2087562" cy="1008063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«Отказ от зачисления»</a:t>
            </a:r>
          </a:p>
        </p:txBody>
      </p:sp>
      <p:sp>
        <p:nvSpPr>
          <p:cNvPr id="30730" name="Прямоугольник 3"/>
          <p:cNvSpPr>
            <a:spLocks noChangeArrowheads="1"/>
          </p:cNvSpPr>
          <p:nvPr/>
        </p:nvSpPr>
        <p:spPr bwMode="auto">
          <a:xfrm>
            <a:off x="1671638" y="5445125"/>
            <a:ext cx="721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Если родитель отказался от зачисления в 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 зачисления в АСУ РСО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graphicFrame>
        <p:nvGraphicFramePr>
          <p:cNvPr id="31747" name="Объект 5"/>
          <p:cNvGraphicFramePr>
            <a:graphicFrameLocks noChangeAspect="1"/>
          </p:cNvGraphicFramePr>
          <p:nvPr/>
        </p:nvGraphicFramePr>
        <p:xfrm>
          <a:off x="3417888" y="2060575"/>
          <a:ext cx="20685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Точечный рисунок" r:id="rId3" imgW="1733333" imgH="724001" progId="PBrush">
                  <p:embed/>
                </p:oleObj>
              </mc:Choice>
              <mc:Fallback>
                <p:oleObj name="Точечный рисунок" r:id="rId3" imgW="1733333" imgH="724001" progId="PBrush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2060575"/>
                        <a:ext cx="20685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8313" y="1989138"/>
            <a:ext cx="2878137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«Зачислен в будущий год»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78475" y="1989138"/>
            <a:ext cx="3314700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«Зачислен в ОО»</a:t>
            </a:r>
          </a:p>
        </p:txBody>
      </p:sp>
      <p:sp>
        <p:nvSpPr>
          <p:cNvPr id="31750" name="Прямоугольник 2"/>
          <p:cNvSpPr>
            <a:spLocks noChangeArrowheads="1"/>
          </p:cNvSpPr>
          <p:nvPr/>
        </p:nvSpPr>
        <p:spPr bwMode="auto">
          <a:xfrm>
            <a:off x="468313" y="3284538"/>
            <a:ext cx="8424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После фактического зачисления ребёнка в АСУ РСО </a:t>
            </a:r>
            <a:endParaRPr lang="en-US" altLang="ru-RU" dirty="0"/>
          </a:p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автоматически</a:t>
            </a:r>
            <a:r>
              <a:rPr lang="ru-RU" altLang="ru-RU" dirty="0"/>
              <a:t> </a:t>
            </a:r>
            <a:endParaRPr lang="en-US" altLang="ru-RU" dirty="0"/>
          </a:p>
          <a:p>
            <a:pPr algn="ctr"/>
            <a:r>
              <a:rPr lang="ru-RU" altLang="ru-RU" dirty="0"/>
              <a:t>меняется статус на «Зачислен в ОО»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15312" cy="1219200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002060"/>
                </a:solidFill>
              </a:rPr>
              <a:t>Родитель заранее знакомиться с документами:</a:t>
            </a:r>
            <a:endParaRPr lang="ru-RU" altLang="ru-RU" sz="2400" smtClean="0">
              <a:solidFill>
                <a:srgbClr val="00206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8432800" cy="5184775"/>
          </a:xfrm>
        </p:spPr>
        <p:txBody>
          <a:bodyPr/>
          <a:lstStyle/>
          <a:p>
            <a:r>
              <a:rPr lang="ru-RU" altLang="ru-RU" sz="2000" smtClean="0"/>
              <a:t>Федеральный Закон РФ от 29.12.2012 №273-ФЗ  «</a:t>
            </a:r>
            <a:r>
              <a:rPr lang="ru-RU" altLang="ru-RU" sz="2000" u="sng" smtClean="0">
                <a:hlinkClick r:id="rId2"/>
              </a:rPr>
              <a:t>Об образовании в Российской Федерации</a:t>
            </a:r>
            <a:r>
              <a:rPr lang="ru-RU" altLang="ru-RU" sz="2000" smtClean="0"/>
              <a:t>» </a:t>
            </a:r>
            <a:r>
              <a:rPr lang="ru-RU" altLang="ru-RU" sz="2000" u="sng" smtClean="0">
                <a:hlinkClick r:id="rId3"/>
              </a:rPr>
              <a:t>ст.55</a:t>
            </a:r>
            <a:r>
              <a:rPr lang="ru-RU" altLang="ru-RU" sz="2000" smtClean="0"/>
              <a:t>,</a:t>
            </a:r>
            <a:r>
              <a:rPr lang="ru-RU" altLang="ru-RU" sz="2000" u="sng" smtClean="0">
                <a:hlinkClick r:id="rId4"/>
              </a:rPr>
              <a:t>ст.67</a:t>
            </a:r>
            <a:endParaRPr lang="ru-RU" altLang="ru-RU" sz="2000" smtClean="0"/>
          </a:p>
          <a:p>
            <a:r>
              <a:rPr lang="ru-RU" altLang="ru-RU" sz="2000" smtClean="0"/>
              <a:t>Приказ Министерства образования и науки РФ от от </a:t>
            </a:r>
            <a:r>
              <a:rPr lang="ru-RU" altLang="ru-RU" sz="2000" u="sng" smtClean="0">
                <a:hlinkClick r:id="rId5"/>
              </a:rPr>
              <a:t>30.08.2013 № 1015</a:t>
            </a:r>
            <a:r>
              <a:rPr lang="ru-RU" altLang="ru-RU" sz="2000" smtClean="0"/>
              <a:t> 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</a:t>
            </a:r>
          </a:p>
          <a:p>
            <a:r>
              <a:rPr lang="ru-RU" altLang="ru-RU" sz="2000" smtClean="0"/>
              <a:t>Приказ министерства образования и науки Российской Федерации </a:t>
            </a:r>
            <a:r>
              <a:rPr lang="ru-RU" altLang="ru-RU" sz="2000" u="sng" smtClean="0">
                <a:hlinkClick r:id="rId6"/>
              </a:rPr>
              <a:t>от 22 января 2014 г. № 32 </a:t>
            </a:r>
            <a:r>
              <a:rPr lang="ru-RU" altLang="ru-RU" sz="2000" smtClean="0"/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ctrTitle"/>
          </p:nvPr>
        </p:nvSpPr>
        <p:spPr>
          <a:xfrm>
            <a:off x="539552" y="1700213"/>
            <a:ext cx="8424936" cy="266382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002060"/>
                </a:solidFill>
              </a:rPr>
              <a:t>Регистрация </a:t>
            </a:r>
            <a:r>
              <a:rPr lang="ru-RU" altLang="ru-RU" dirty="0" smtClean="0">
                <a:solidFill>
                  <a:srgbClr val="002060"/>
                </a:solidFill>
              </a:rPr>
              <a:t>обращений </a:t>
            </a:r>
            <a:r>
              <a:rPr lang="ru-RU" altLang="ru-RU" dirty="0">
                <a:solidFill>
                  <a:srgbClr val="002060"/>
                </a:solidFill>
              </a:rPr>
              <a:t>родителей </a:t>
            </a:r>
            <a:r>
              <a:rPr lang="ru-RU" altLang="ru-RU" dirty="0" smtClean="0">
                <a:solidFill>
                  <a:srgbClr val="002060"/>
                </a:solidFill>
              </a:rPr>
              <a:t>в Конфликтную комиссию </a:t>
            </a:r>
            <a:r>
              <a:rPr lang="ru-RU" altLang="ru-RU" dirty="0">
                <a:solidFill>
                  <a:srgbClr val="002060"/>
                </a:solidFill>
              </a:rPr>
              <a:t>с использованием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ИС «Е-услуги. Образование»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 smtClean="0">
                <a:solidFill>
                  <a:srgbClr val="002060"/>
                </a:solidFill>
              </a:rPr>
              <a:t>для зачисления детей </a:t>
            </a:r>
            <a:br>
              <a:rPr lang="ru-RU" altLang="ru-RU" dirty="0" smtClean="0">
                <a:solidFill>
                  <a:srgbClr val="002060"/>
                </a:solidFill>
              </a:rPr>
            </a:br>
            <a:r>
              <a:rPr lang="ru-RU" altLang="ru-RU" dirty="0" smtClean="0">
                <a:solidFill>
                  <a:srgbClr val="002060"/>
                </a:solidFill>
              </a:rPr>
              <a:t>в </a:t>
            </a:r>
            <a:r>
              <a:rPr lang="ru-RU" altLang="ru-RU" dirty="0" smtClean="0">
                <a:solidFill>
                  <a:srgbClr val="002060"/>
                </a:solidFill>
              </a:rPr>
              <a:t>первый класс </a:t>
            </a:r>
            <a:r>
              <a:rPr lang="ru-RU" altLang="ru-RU" dirty="0" smtClean="0">
                <a:solidFill>
                  <a:srgbClr val="002060"/>
                </a:solidFill>
              </a:rPr>
              <a:t/>
            </a:r>
            <a:br>
              <a:rPr lang="ru-RU" altLang="ru-RU" dirty="0" smtClean="0">
                <a:solidFill>
                  <a:srgbClr val="002060"/>
                </a:solidFill>
              </a:rPr>
            </a:br>
            <a:endParaRPr lang="ru-RU" alt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23529" y="692150"/>
            <a:ext cx="8712522" cy="1219200"/>
          </a:xfrm>
        </p:spPr>
        <p:txBody>
          <a:bodyPr/>
          <a:lstStyle/>
          <a:p>
            <a:pPr algn="ctr"/>
            <a:r>
              <a:rPr lang="ru-RU" altLang="ru-RU" sz="2800" b="1" dirty="0" smtClean="0"/>
              <a:t>Порядок действий сотрудника ОУ </a:t>
            </a:r>
            <a:r>
              <a:rPr lang="ru-RU" altLang="ru-RU" sz="2800" b="1" dirty="0" smtClean="0"/>
              <a:t>при комплектовании 1 классов через Конфликтую комиссию</a:t>
            </a:r>
            <a:endParaRPr lang="ru-RU" altLang="ru-RU" sz="2800" b="1" dirty="0" smtClean="0"/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2159000" y="2492375"/>
            <a:ext cx="5005388" cy="1008063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Регистрация заявления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через закрытую,  ведомственную часть </a:t>
            </a:r>
          </a:p>
        </p:txBody>
      </p:sp>
      <p:sp>
        <p:nvSpPr>
          <p:cNvPr id="6" name="Блок-схема: типовой процесс 5"/>
          <p:cNvSpPr/>
          <p:nvPr/>
        </p:nvSpPr>
        <p:spPr>
          <a:xfrm>
            <a:off x="2159000" y="3716338"/>
            <a:ext cx="5005388" cy="1008062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Обработка заявления</a:t>
            </a: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159000" y="4941888"/>
            <a:ext cx="5005388" cy="1008062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Зачисление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7308305" y="2492375"/>
            <a:ext cx="1835695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Начало приема заявлений в КК 01.03.2018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87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91945" cy="864096"/>
          </a:xfrm>
        </p:spPr>
        <p:txBody>
          <a:bodyPr/>
          <a:lstStyle/>
          <a:p>
            <a:r>
              <a:rPr lang="ru-RU" b="1" dirty="0" smtClean="0"/>
              <a:t>Регистрация заявления</a:t>
            </a:r>
            <a:endParaRPr lang="ru-RU" b="1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11560" y="2348879"/>
            <a:ext cx="8280919" cy="3764955"/>
          </a:xfrm>
        </p:spPr>
        <p:txBody>
          <a:bodyPr/>
          <a:lstStyle/>
          <a:p>
            <a:pPr>
              <a:buFont typeface="+mj-lt"/>
              <a:buAutoNum type="arabicParenR"/>
            </a:pPr>
            <a:r>
              <a:rPr lang="ru-RU" sz="1600" b="1" dirty="0" smtClean="0"/>
              <a:t>сканирование документов, обязательных </a:t>
            </a:r>
            <a:r>
              <a:rPr lang="ru-RU" sz="1600" b="1" dirty="0"/>
              <a:t>к предъявлению в Конфликтную </a:t>
            </a:r>
            <a:r>
              <a:rPr lang="ru-RU" sz="1600" b="1" dirty="0" smtClean="0"/>
              <a:t>комиссию (</a:t>
            </a:r>
            <a:r>
              <a:rPr lang="ru-RU" sz="1600" b="1" dirty="0" smtClean="0"/>
              <a:t>размер файла не должен превышать 5мб)</a:t>
            </a:r>
            <a:r>
              <a:rPr lang="ru-RU" sz="1600" b="1" dirty="0" smtClean="0"/>
              <a:t>: </a:t>
            </a:r>
            <a:endParaRPr lang="ru-RU" sz="1600" b="1" dirty="0"/>
          </a:p>
          <a:p>
            <a:pPr lvl="0"/>
            <a:r>
              <a:rPr lang="ru-RU" sz="1600" dirty="0"/>
              <a:t>свидетельство о рождении ребенка (оригинал);</a:t>
            </a:r>
          </a:p>
          <a:p>
            <a:pPr lvl="0"/>
            <a:r>
              <a:rPr lang="ru-RU" sz="1600" dirty="0"/>
              <a:t>свидетельство  о  регистрации  ребенка  по  месту жительства  (форма № 8) или по месту пребывания (форма № 3</a:t>
            </a:r>
            <a:r>
              <a:rPr lang="ru-RU" sz="1600" dirty="0" smtClean="0"/>
              <a:t>)</a:t>
            </a:r>
            <a:r>
              <a:rPr lang="ru-RU" sz="1600" dirty="0" smtClean="0"/>
              <a:t>(оригинал);</a:t>
            </a:r>
            <a:endParaRPr lang="ru-RU" sz="1600" dirty="0"/>
          </a:p>
          <a:p>
            <a:pPr lvl="0"/>
            <a:r>
              <a:rPr lang="ru-RU" sz="1600" dirty="0"/>
              <a:t>документ, удостоверяющий личность родителя (законного представителя) (оригинал),</a:t>
            </a:r>
          </a:p>
          <a:p>
            <a:pPr lvl="0"/>
            <a:r>
              <a:rPr lang="ru-RU" sz="1600" dirty="0"/>
              <a:t>при наличии первоочередного права на зачисление в МБУ – подтверждающие документы;</a:t>
            </a:r>
          </a:p>
          <a:p>
            <a:pPr lvl="0"/>
            <a:r>
              <a:rPr lang="ru-RU" sz="1600" dirty="0"/>
              <a:t>заявление в Конфликтную комиссию ДО (по </a:t>
            </a:r>
            <a:r>
              <a:rPr lang="ru-RU" sz="1600" dirty="0" err="1"/>
              <a:t>утв.шаблону</a:t>
            </a:r>
            <a:r>
              <a:rPr lang="ru-RU" sz="1600" dirty="0"/>
              <a:t>)</a:t>
            </a:r>
          </a:p>
          <a:p>
            <a:pPr>
              <a:buFont typeface="+mj-lt"/>
              <a:buAutoNum type="arabicParenR" startAt="2"/>
            </a:pPr>
            <a:r>
              <a:rPr lang="ru-RU" sz="1600" b="1" dirty="0" smtClean="0"/>
              <a:t>Прикрепление скан-копий документов к заявлению </a:t>
            </a:r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2339752" y="1196751"/>
            <a:ext cx="5005388" cy="1008063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Регистрация заявления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через закрытую,  ведомственную часть </a:t>
            </a:r>
          </a:p>
        </p:txBody>
      </p:sp>
    </p:spTree>
    <p:extLst>
      <p:ext uri="{BB962C8B-B14F-4D97-AF65-F5344CB8AC3E}">
        <p14:creationId xmlns:p14="http://schemas.microsoft.com/office/powerpoint/2010/main" val="3796723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959" y="383234"/>
            <a:ext cx="6399212" cy="12192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Обработка заявления -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обращение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КК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5"/>
          <p:cNvGraphicFramePr>
            <a:graphicFrameLocks noChangeAspect="1"/>
          </p:cNvGraphicFramePr>
          <p:nvPr/>
        </p:nvGraphicFramePr>
        <p:xfrm>
          <a:off x="3851275" y="2060575"/>
          <a:ext cx="2068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Точечный рисунок" r:id="rId3" imgW="1733333" imgH="724001" progId="PBrush">
                  <p:embed/>
                </p:oleObj>
              </mc:Choice>
              <mc:Fallback>
                <p:oleObj name="Точечный рисунок" r:id="rId3" imgW="1733333" imgH="72400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060575"/>
                        <a:ext cx="20685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00113" y="1989138"/>
            <a:ext cx="2879725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«НОВОЕ»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1863" y="1989138"/>
            <a:ext cx="2881312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  <a:r>
              <a:rPr lang="ru-RU" dirty="0" smtClean="0"/>
              <a:t>«Очередник»</a:t>
            </a:r>
            <a:endParaRPr lang="ru-RU" dirty="0"/>
          </a:p>
        </p:txBody>
      </p:sp>
      <p:pic>
        <p:nvPicPr>
          <p:cNvPr id="7" name="Picture 13" descr="ÐÐ°ÑÑÐ¸Ð½ÐºÐ¸ Ð¿Ð¾ Ð·Ð°Ð¿ÑÐ¾ÑÑ Ð¿ÑÐ¸ÐºÑÐµÐ¿Ð¸ÑÑ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27" y="1602434"/>
            <a:ext cx="793502" cy="7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ÐÐ°ÑÑÐ¸Ð½ÐºÐ¸ Ð¿Ð¾ Ð·Ð°Ð¿ÑÐ¾ÑÑ Ð¿ÑÐ¸ÐºÑÐµÐ¿Ð¸ÑÑ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27" y="2852936"/>
            <a:ext cx="793502" cy="7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07629" y="2997199"/>
            <a:ext cx="2872209" cy="5040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Прикрепление скан-копий (менее 5 Мб)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172610"/>
              </p:ext>
            </p:extLst>
          </p:nvPr>
        </p:nvGraphicFramePr>
        <p:xfrm>
          <a:off x="3828927" y="4063157"/>
          <a:ext cx="2068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Точечный рисунок" r:id="rId6" imgW="1733333" imgH="724001" progId="PBrush">
                  <p:embed/>
                </p:oleObj>
              </mc:Choice>
              <mc:Fallback>
                <p:oleObj name="Точечный рисунок" r:id="rId6" imgW="1733333" imgH="72400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927" y="4063157"/>
                        <a:ext cx="20685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25637" y="4004047"/>
            <a:ext cx="2854201" cy="1008063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  <a:r>
              <a:rPr lang="ru-RU" dirty="0" smtClean="0"/>
              <a:t>«Очередник»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11863" y="4004047"/>
            <a:ext cx="2881312" cy="1008063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</a:p>
          <a:p>
            <a:pPr algn="ctr">
              <a:defRPr/>
            </a:pPr>
            <a:r>
              <a:rPr lang="ru-RU" dirty="0" smtClean="0"/>
              <a:t>«Направлен на КК»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516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Зачисление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решению КК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graphicFrame>
        <p:nvGraphicFramePr>
          <p:cNvPr id="3072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520888"/>
              </p:ext>
            </p:extLst>
          </p:nvPr>
        </p:nvGraphicFramePr>
        <p:xfrm>
          <a:off x="3851275" y="3356992"/>
          <a:ext cx="20685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Точечный рисунок" r:id="rId3" imgW="1733333" imgH="724001" progId="PBrush">
                  <p:embed/>
                </p:oleObj>
              </mc:Choice>
              <mc:Fallback>
                <p:oleObj name="Точечный рисунок" r:id="rId3" imgW="1733333" imgH="72400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356992"/>
                        <a:ext cx="20685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2988" y="3285555"/>
            <a:ext cx="2808287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  <a:endParaRPr lang="ru-RU" dirty="0" smtClean="0"/>
          </a:p>
          <a:p>
            <a:pPr algn="ctr">
              <a:defRPr/>
            </a:pPr>
            <a:r>
              <a:rPr lang="ru-RU" dirty="0" smtClean="0"/>
              <a:t>«Выделено место </a:t>
            </a:r>
          </a:p>
          <a:p>
            <a:pPr algn="ctr">
              <a:defRPr/>
            </a:pPr>
            <a:r>
              <a:rPr lang="ru-RU" dirty="0" smtClean="0"/>
              <a:t>по решению КК»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1863" y="3285555"/>
            <a:ext cx="2881312" cy="1008062"/>
          </a:xfrm>
          <a:prstGeom prst="rect">
            <a:avLst/>
          </a:prstGeom>
          <a:solidFill>
            <a:srgbClr val="0066CC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Статус </a:t>
            </a:r>
            <a:endParaRPr lang="ru-RU" dirty="0" smtClean="0"/>
          </a:p>
          <a:p>
            <a:pPr algn="ctr">
              <a:defRPr/>
            </a:pPr>
            <a:r>
              <a:rPr lang="ru-RU" dirty="0" smtClean="0"/>
              <a:t>«</a:t>
            </a:r>
            <a:r>
              <a:rPr lang="ru-RU" dirty="0"/>
              <a:t>Зачислен </a:t>
            </a:r>
            <a:endParaRPr lang="ru-RU" dirty="0" smtClean="0"/>
          </a:p>
          <a:p>
            <a:pPr algn="ctr">
              <a:defRPr/>
            </a:pPr>
            <a:r>
              <a:rPr lang="ru-RU" dirty="0" smtClean="0"/>
              <a:t>по решению КК»</a:t>
            </a:r>
            <a:endParaRPr lang="ru-RU" dirty="0"/>
          </a:p>
        </p:txBody>
      </p:sp>
      <p:sp>
        <p:nvSpPr>
          <p:cNvPr id="30726" name="Прямоугольник 2"/>
          <p:cNvSpPr>
            <a:spLocks noChangeArrowheads="1"/>
          </p:cNvSpPr>
          <p:nvPr/>
        </p:nvSpPr>
        <p:spPr bwMode="auto">
          <a:xfrm>
            <a:off x="1475656" y="4509120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После оформления приказа о зачислении ребёнка в ОУ зафиксируйте этот факт в электронном заявлении</a:t>
            </a: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1331640" y="2060848"/>
            <a:ext cx="720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 smtClean="0"/>
              <a:t>Работа с Реестром школьников - контроль детей, направленных в школу по решению КК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80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15312" cy="1219200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002060"/>
                </a:solidFill>
              </a:rPr>
              <a:t>Родитель заранее знакомиться с документами:</a:t>
            </a:r>
            <a:endParaRPr lang="ru-RU" altLang="ru-RU" sz="2400" smtClean="0">
              <a:solidFill>
                <a:srgbClr val="00206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8432800" cy="5184775"/>
          </a:xfrm>
        </p:spPr>
        <p:txBody>
          <a:bodyPr/>
          <a:lstStyle/>
          <a:p>
            <a:r>
              <a:rPr lang="ru-RU" altLang="ru-RU" sz="2000" dirty="0" smtClean="0"/>
              <a:t>Территории городского округа Тольятти, закрепленные за муниципальными общеобразовательными учреждениями городского округа Тольятти</a:t>
            </a:r>
            <a:r>
              <a:rPr lang="en-US" altLang="ru-RU" sz="2000" dirty="0" smtClean="0"/>
              <a:t> (</a:t>
            </a:r>
            <a:r>
              <a:rPr lang="ru-RU" altLang="ru-RU" sz="2000" dirty="0" smtClean="0"/>
              <a:t>закреплены Постановлениями мэрии городского округа Тольятти) – с полным списком можно ознакомиться на Образовательном портале городского округа Тольятти </a:t>
            </a:r>
            <a:r>
              <a:rPr lang="en-US" altLang="ru-RU" sz="2000" dirty="0" smtClean="0"/>
              <a:t>(</a:t>
            </a:r>
            <a:r>
              <a:rPr lang="ru-RU" altLang="ru-RU" sz="2000" dirty="0" smtClean="0"/>
              <a:t>раздел Прием в первый класс (</a:t>
            </a:r>
            <a:r>
              <a:rPr lang="en-US" altLang="ru-RU" sz="2000" dirty="0" smtClean="0"/>
              <a:t>http://www.do.tgl.ru/index.php?do=static&amp;page=1klass_3</a:t>
            </a:r>
            <a:r>
              <a:rPr lang="ru-RU" altLang="ru-RU" sz="2000" dirty="0" smtClean="0"/>
              <a:t>)</a:t>
            </a:r>
            <a:endParaRPr lang="en-US" altLang="ru-RU" sz="2000" dirty="0" smtClean="0"/>
          </a:p>
          <a:p>
            <a:r>
              <a:rPr lang="ru-RU" altLang="ru-RU" sz="2000" dirty="0" smtClean="0"/>
              <a:t>Приказ Департамента образования мэрии </a:t>
            </a:r>
            <a:r>
              <a:rPr lang="ru-RU" altLang="ru-RU" sz="2000" dirty="0" err="1" smtClean="0"/>
              <a:t>г.о.Тольятти</a:t>
            </a:r>
            <a:r>
              <a:rPr lang="ru-RU" altLang="ru-RU" sz="2000" dirty="0" smtClean="0"/>
              <a:t> от 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28.11.2018 </a:t>
            </a:r>
            <a:r>
              <a:rPr lang="ru-RU" altLang="ru-RU" sz="2000" dirty="0" smtClean="0"/>
              <a:t>№</a:t>
            </a:r>
            <a:r>
              <a:rPr lang="en-US" altLang="ru-RU" sz="2000" dirty="0" smtClean="0"/>
              <a:t> </a:t>
            </a:r>
            <a:r>
              <a:rPr lang="en-US" altLang="ru-RU" sz="2000" dirty="0" smtClean="0"/>
              <a:t>432</a:t>
            </a:r>
            <a:r>
              <a:rPr lang="ru-RU" altLang="ru-RU" sz="2000" dirty="0" smtClean="0"/>
              <a:t> «Об организации приема детей в первые классы муниципальных бюджетных общеобразовательных учреждений городского округа Тольятти в 2019 году»</a:t>
            </a:r>
          </a:p>
          <a:p>
            <a:r>
              <a:rPr lang="ru-RU" altLang="ru-RU" sz="2000" dirty="0" smtClean="0"/>
              <a:t>Локальные акты МБОУ (в </a:t>
            </a:r>
            <a:r>
              <a:rPr lang="ru-RU" altLang="ru-RU" sz="2000" dirty="0" err="1" smtClean="0"/>
              <a:t>т.ч</a:t>
            </a:r>
            <a:r>
              <a:rPr lang="ru-RU" altLang="ru-RU" sz="2000" dirty="0" smtClean="0"/>
              <a:t>. определяющие порядок приёма детей в МБОУ)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326438" cy="1219200"/>
          </a:xfrm>
        </p:spPr>
        <p:txBody>
          <a:bodyPr/>
          <a:lstStyle/>
          <a:p>
            <a:pPr algn="ctr"/>
            <a:r>
              <a:rPr lang="ru-RU" altLang="ru-RU" sz="2800" smtClean="0">
                <a:solidFill>
                  <a:srgbClr val="002060"/>
                </a:solidFill>
              </a:rPr>
              <a:t>Доступ к ИС для регистрации заявлений </a:t>
            </a:r>
            <a:r>
              <a:rPr lang="en-US" altLang="ru-RU" sz="2800" smtClean="0">
                <a:solidFill>
                  <a:srgbClr val="002060"/>
                </a:solidFill>
              </a:rPr>
              <a:t/>
            </a:r>
            <a:br>
              <a:rPr lang="en-US" altLang="ru-RU" sz="2800" smtClean="0">
                <a:solidFill>
                  <a:srgbClr val="002060"/>
                </a:solidFill>
              </a:rPr>
            </a:br>
            <a:r>
              <a:rPr lang="ru-RU" altLang="ru-RU" sz="2800" smtClean="0">
                <a:solidFill>
                  <a:srgbClr val="002060"/>
                </a:solidFill>
              </a:rPr>
              <a:t>в 1 класс ОУ для родителей </a:t>
            </a:r>
            <a:r>
              <a:rPr lang="ru-RU" altLang="ru-RU" smtClean="0">
                <a:solidFill>
                  <a:srgbClr val="002060"/>
                </a:solidFill>
              </a:rPr>
              <a:t/>
            </a:r>
            <a:br>
              <a:rPr lang="ru-RU" altLang="ru-RU" smtClean="0">
                <a:solidFill>
                  <a:srgbClr val="002060"/>
                </a:solidFill>
              </a:rPr>
            </a:br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31913" y="1628775"/>
            <a:ext cx="6624637" cy="1830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20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декабря 2018 г.–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5 сентября 2019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714752"/>
            <a:ext cx="6624736" cy="27385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Доступ для родителей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hlinkClick r:id="rId2"/>
              </a:rPr>
              <a:t>http://es.asurso.ru</a:t>
            </a:r>
            <a:endParaRPr lang="ru-RU" sz="36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Обязательная регистрация в ЕСИА</a:t>
            </a:r>
          </a:p>
          <a:p>
            <a:pPr algn="ctr">
              <a:defRPr/>
            </a:pP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24863" cy="9937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Родитель подает заявление в школу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62372" y="3284984"/>
          <a:ext cx="8219256" cy="298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1472" y="1214422"/>
            <a:ext cx="8147248" cy="748679"/>
          </a:xfrm>
          <a:ln>
            <a:miter lim="800000"/>
            <a:headEnd/>
            <a:tailEnd/>
          </a:ln>
          <a:extLst/>
        </p:spPr>
        <p:txBody>
          <a:bodyPr numCol="2"/>
          <a:lstStyle/>
          <a:p>
            <a:pPr eaLnBrk="1" hangingPunct="1">
              <a:defRPr/>
            </a:pPr>
            <a:r>
              <a:rPr lang="ru-RU" b="1" dirty="0" smtClean="0"/>
              <a:t>самостоятельно через Интернет </a:t>
            </a:r>
            <a:endParaRPr lang="ru-RU" dirty="0" smtClean="0"/>
          </a:p>
          <a:p>
            <a:pPr eaLnBrk="1" hangingPunct="1">
              <a:defRPr/>
            </a:pPr>
            <a:r>
              <a:rPr lang="ru-RU" b="1" dirty="0" smtClean="0"/>
              <a:t>лично в школе с помощью сотрудника</a:t>
            </a:r>
            <a:endParaRPr lang="ru-RU" dirty="0" smtClean="0"/>
          </a:p>
        </p:txBody>
      </p:sp>
      <p:graphicFrame>
        <p:nvGraphicFramePr>
          <p:cNvPr id="8197" name="Object 2"/>
          <p:cNvGraphicFramePr>
            <a:graphicFrameLocks noChangeAspect="1"/>
          </p:cNvGraphicFramePr>
          <p:nvPr/>
        </p:nvGraphicFramePr>
        <p:xfrm>
          <a:off x="5508625" y="2667000"/>
          <a:ext cx="17335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Точечный рисунок" r:id="rId8" imgW="1733333" imgH="724001" progId="PBrush">
                  <p:embed/>
                </p:oleObj>
              </mc:Choice>
              <mc:Fallback>
                <p:oleObj name="Точечный рисунок" r:id="rId8" imgW="1733333" imgH="72400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667000"/>
                        <a:ext cx="17335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Рисунок 8" descr="C:\Documents and Settings\ksv\Мои документы\Downloads\computer_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706688"/>
            <a:ext cx="9350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Родитель подтверждает заявление документами</a:t>
            </a:r>
            <a:endParaRPr lang="ru-RU" dirty="0"/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>
          <a:xfrm>
            <a:off x="6245225" y="1500188"/>
            <a:ext cx="2898775" cy="2447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altLang="ru-RU" sz="2400" b="1" smtClean="0"/>
              <a:t>лично в школе </a:t>
            </a:r>
            <a:endParaRPr lang="ru-RU" altLang="ru-RU" sz="2400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b="1" smtClean="0"/>
              <a:t>в </a:t>
            </a:r>
            <a:r>
              <a:rPr lang="ru-RU" altLang="ru-RU" sz="2000" b="1" smtClean="0"/>
              <a:t>течение</a:t>
            </a:r>
            <a:r>
              <a:rPr lang="ru-RU" altLang="ru-RU" sz="2400" b="1" smtClean="0"/>
              <a:t> </a:t>
            </a:r>
            <a:r>
              <a:rPr lang="ru-RU" altLang="ru-RU" sz="2400" b="1" smtClean="0">
                <a:solidFill>
                  <a:srgbClr val="C00000"/>
                </a:solidFill>
              </a:rPr>
              <a:t>трех</a:t>
            </a:r>
            <a:r>
              <a:rPr lang="ru-RU" altLang="ru-RU" sz="2400" b="1" smtClean="0"/>
              <a:t> рабочих дней, начиная со следующего дня после даты регистрации</a:t>
            </a:r>
            <a:endParaRPr lang="ru-RU" altLang="ru-RU" sz="2400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14282" y="1357298"/>
          <a:ext cx="600079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533400"/>
            <a:ext cx="8288337" cy="1219200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002060"/>
                </a:solidFill>
              </a:rPr>
              <a:t>Родитель получает результат рассмотрения заявления</a:t>
            </a:r>
            <a:endParaRPr lang="ru-RU" altLang="ru-RU" sz="2800" smtClean="0">
              <a:solidFill>
                <a:srgbClr val="00206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755576" y="4509120"/>
          <a:ext cx="7859216" cy="147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одержимое 6"/>
          <p:cNvSpPr txBox="1">
            <a:spLocks/>
          </p:cNvSpPr>
          <p:nvPr/>
        </p:nvSpPr>
        <p:spPr>
          <a:xfrm>
            <a:off x="467544" y="1988840"/>
            <a:ext cx="8147248" cy="748679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</a:rPr>
              <a:t>через </a:t>
            </a:r>
            <a:r>
              <a:rPr lang="ru-RU" sz="2400" b="1" dirty="0">
                <a:latin typeface="+mn-lt"/>
              </a:rPr>
              <a:t>Интернет</a:t>
            </a:r>
            <a:r>
              <a:rPr lang="ru-RU" sz="2800" b="1" dirty="0">
                <a:latin typeface="+mn-lt"/>
              </a:rPr>
              <a:t> </a:t>
            </a: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</a:rPr>
              <a:t>лично в школе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5148263" y="2565400"/>
          <a:ext cx="20685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Точечный рисунок" r:id="rId8" imgW="1733333" imgH="724001" progId="PBrush">
                  <p:embed/>
                </p:oleObj>
              </mc:Choice>
              <mc:Fallback>
                <p:oleObj name="Точечный рисунок" r:id="rId8" imgW="1733333" imgH="72400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565400"/>
                        <a:ext cx="20685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Рисунок 6" descr="C:\Documents and Settings\ksv\Мои документы\Downloads\computer_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1008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-144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8351837" cy="1219200"/>
          </a:xfrm>
        </p:spPr>
        <p:txBody>
          <a:bodyPr/>
          <a:lstStyle/>
          <a:p>
            <a:pPr algn="ctr"/>
            <a:r>
              <a:rPr lang="ru-RU" altLang="ru-RU" b="1" smtClean="0"/>
              <a:t>Порядок действий сотрудника ОУ при комплектовании </a:t>
            </a:r>
            <a:br>
              <a:rPr lang="ru-RU" altLang="ru-RU" b="1" smtClean="0"/>
            </a:br>
            <a:r>
              <a:rPr lang="ru-RU" altLang="ru-RU" b="1" smtClean="0"/>
              <a:t>1-х классов</a:t>
            </a: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2159000" y="2492375"/>
            <a:ext cx="5005388" cy="1008063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</a:rPr>
              <a:t>Регистрация заявления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через закрытую,  ведомственную часть </a:t>
            </a:r>
          </a:p>
        </p:txBody>
      </p:sp>
      <p:sp>
        <p:nvSpPr>
          <p:cNvPr id="6" name="Блок-схема: типовой процесс 5"/>
          <p:cNvSpPr/>
          <p:nvPr/>
        </p:nvSpPr>
        <p:spPr>
          <a:xfrm>
            <a:off x="2159000" y="3716338"/>
            <a:ext cx="5005388" cy="1008062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Обработка заявления</a:t>
            </a: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159000" y="4941888"/>
            <a:ext cx="5005388" cy="1008062"/>
          </a:xfrm>
          <a:prstGeom prst="flowChartPredefined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Зачисление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59442">
  <a:themeElements>
    <a:clrScheme name="Другая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D8D8D8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01159442</Template>
  <TotalTime>977</TotalTime>
  <Words>957</Words>
  <Application>Microsoft Office PowerPoint</Application>
  <PresentationFormat>Экран (4:3)</PresentationFormat>
  <Paragraphs>159</Paragraphs>
  <Slides>34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Verdana</vt:lpstr>
      <vt:lpstr>Wingdings</vt:lpstr>
      <vt:lpstr>01159442</vt:lpstr>
      <vt:lpstr>Точечный рисунок</vt:lpstr>
      <vt:lpstr>О порядке приема  в школу </vt:lpstr>
      <vt:lpstr>Процедура регистрации заявлений родителей для зачисления в первый класс</vt:lpstr>
      <vt:lpstr>Родитель заранее знакомиться с документами:</vt:lpstr>
      <vt:lpstr>Родитель заранее знакомиться с документами:</vt:lpstr>
      <vt:lpstr>Доступ к ИС для регистрации заявлений  в 1 класс ОУ для родителей  </vt:lpstr>
      <vt:lpstr>Родитель подает заявление в школу</vt:lpstr>
      <vt:lpstr>Родитель подтверждает заявление документами</vt:lpstr>
      <vt:lpstr>Родитель получает результат рассмотрения заявления</vt:lpstr>
      <vt:lpstr>Порядок действий сотрудника ОУ при комплектовании  1-х классов</vt:lpstr>
      <vt:lpstr>Доступ к ИС для регистрации заявлений в 1 класс для сотрудников ОУ</vt:lpstr>
      <vt:lpstr>Регистрация заявлений родителей для зачисления в первый класс с использованием  ИС «Е-услуги. Образование»</vt:lpstr>
      <vt:lpstr>Зайти в ведомственную часть  ИС «Е-услуги. Образование» (http://eservices.asurso.ru/)</vt:lpstr>
      <vt:lpstr>Выбрать раздел  «Регистрация заявления в ООО».  (http://eservices.asurso.ru/)</vt:lpstr>
      <vt:lpstr>Заполнить поля формы.  Шаг 1. Информация о заявителе </vt:lpstr>
      <vt:lpstr>Для перехода на следующий шаг необходимо указать факт  согласия Заявителя на обработку персональных данных</vt:lpstr>
      <vt:lpstr>Шаг 2. Заполнить данные о ребенке.</vt:lpstr>
      <vt:lpstr>Шаг 3. Указание контактных данных. При регистрации указывается адрес  места жительства/пребывания ребенка  (по свидетельству о регистрации)  </vt:lpstr>
      <vt:lpstr>Шаг 4. Параметры комплектования</vt:lpstr>
      <vt:lpstr>Шаг 5. Параметры класса</vt:lpstr>
      <vt:lpstr>Шаг 6. Выбор школы</vt:lpstr>
      <vt:lpstr>Шаг 7. Загрузка файлов со скан-копиями (необязательно)</vt:lpstr>
      <vt:lpstr>Шаг 8. Проверка введенной информации и регистрация</vt:lpstr>
      <vt:lpstr>Порядок действий сотрудника ОУ при комплектовании  1-х классов</vt:lpstr>
      <vt:lpstr>Обработка заявления </vt:lpstr>
      <vt:lpstr>Обработка заявления </vt:lpstr>
      <vt:lpstr>Обработка заявления </vt:lpstr>
      <vt:lpstr>Порядок действий сотрудника ОУ при комплектовании  1-х классов</vt:lpstr>
      <vt:lpstr>Зачисление </vt:lpstr>
      <vt:lpstr>После зачисления в АСУ РСО </vt:lpstr>
      <vt:lpstr>Регистрация обращений родителей в Конфликтную комиссию с использованием  ИС «Е-услуги. Образование» для зачисления детей  в первый класс  </vt:lpstr>
      <vt:lpstr>Порядок действий сотрудника ОУ при комплектовании 1 классов через Конфликтую комиссию</vt:lpstr>
      <vt:lpstr>Регистрация заявления</vt:lpstr>
      <vt:lpstr>Обработка заявления -  обращение в КК</vt:lpstr>
      <vt:lpstr>Зачисление  по решению КК </vt:lpstr>
    </vt:vector>
  </TitlesOfParts>
  <Company>МОУ ДПОС Центр информационных технологий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порядке приема  в школу</dc:title>
  <dc:creator>aev</dc:creator>
  <cp:lastModifiedBy>aev</cp:lastModifiedBy>
  <cp:revision>119</cp:revision>
  <dcterms:created xsi:type="dcterms:W3CDTF">2013-02-01T08:09:50Z</dcterms:created>
  <dcterms:modified xsi:type="dcterms:W3CDTF">2018-12-07T07:37:28Z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TC011594421033</vt:lpwstr>
  </property>
</Properties>
</file>